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96" r:id="rId2"/>
    <p:sldId id="299" r:id="rId3"/>
    <p:sldId id="297" r:id="rId4"/>
    <p:sldId id="29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9900"/>
    <a:srgbClr val="BBE0E3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8" d="100"/>
          <a:sy n="78" d="100"/>
        </p:scale>
        <p:origin x="26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660380" indent="0" algn="ctr">
              <a:buNone/>
              <a:defRPr/>
            </a:lvl2pPr>
            <a:lvl3pPr marL="1320759" indent="0" algn="ctr">
              <a:buNone/>
              <a:defRPr/>
            </a:lvl3pPr>
            <a:lvl4pPr marL="1981139" indent="0" algn="ctr">
              <a:buNone/>
              <a:defRPr/>
            </a:lvl4pPr>
            <a:lvl5pPr marL="2641519" indent="0" algn="ctr">
              <a:buNone/>
              <a:defRPr/>
            </a:lvl5pPr>
            <a:lvl6pPr marL="3301898" indent="0" algn="ctr">
              <a:buNone/>
              <a:defRPr/>
            </a:lvl6pPr>
            <a:lvl7pPr marL="3962278" indent="0" algn="ctr">
              <a:buNone/>
              <a:defRPr/>
            </a:lvl7pPr>
            <a:lvl8pPr marL="4622658" indent="0" algn="ctr">
              <a:buNone/>
              <a:defRPr/>
            </a:lvl8pPr>
            <a:lvl9pPr marL="5283037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25244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31417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9405" y="167395"/>
            <a:ext cx="1605695" cy="868150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9023" y="167395"/>
            <a:ext cx="4714875" cy="868150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877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31739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89"/>
            </a:lvl1pPr>
            <a:lvl2pPr marL="660380" indent="0">
              <a:buNone/>
              <a:defRPr sz="2600"/>
            </a:lvl2pPr>
            <a:lvl3pPr marL="1320759" indent="0">
              <a:buNone/>
              <a:defRPr sz="2311"/>
            </a:lvl3pPr>
            <a:lvl4pPr marL="1981139" indent="0">
              <a:buNone/>
              <a:defRPr sz="2022"/>
            </a:lvl4pPr>
            <a:lvl5pPr marL="2641519" indent="0">
              <a:buNone/>
              <a:defRPr sz="2022"/>
            </a:lvl5pPr>
            <a:lvl6pPr marL="3301898" indent="0">
              <a:buNone/>
              <a:defRPr sz="2022"/>
            </a:lvl6pPr>
            <a:lvl7pPr marL="3962278" indent="0">
              <a:buNone/>
              <a:defRPr sz="2022"/>
            </a:lvl7pPr>
            <a:lvl8pPr marL="4622658" indent="0">
              <a:buNone/>
              <a:defRPr sz="2022"/>
            </a:lvl8pPr>
            <a:lvl9pPr marL="5283037" indent="0">
              <a:buNone/>
              <a:defRPr sz="20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97880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38561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43804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04629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48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  <a:prstGeom prst="rect">
            <a:avLst/>
          </a:prstGeo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68530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3583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741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660380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32075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98113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64151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95285" indent="-495285" algn="l" rtl="0" fontAlgn="base">
        <a:spcBef>
          <a:spcPct val="20000"/>
        </a:spcBef>
        <a:spcAft>
          <a:spcPct val="0"/>
        </a:spcAft>
        <a:buChar char="•"/>
        <a:defRPr kumimoji="1" sz="4622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rtl="0" fontAlgn="base">
        <a:spcBef>
          <a:spcPct val="20000"/>
        </a:spcBef>
        <a:spcAft>
          <a:spcPct val="0"/>
        </a:spcAft>
        <a:buChar char="–"/>
        <a:defRPr kumimoji="1" sz="4044">
          <a:solidFill>
            <a:schemeClr val="tx1"/>
          </a:solidFill>
          <a:latin typeface="+mn-lt"/>
          <a:ea typeface="+mn-ea"/>
        </a:defRPr>
      </a:lvl2pPr>
      <a:lvl3pPr marL="1650949" indent="-330190" algn="l" rtl="0" fontAlgn="base">
        <a:spcBef>
          <a:spcPct val="20000"/>
        </a:spcBef>
        <a:spcAft>
          <a:spcPct val="0"/>
        </a:spcAft>
        <a:buChar char="•"/>
        <a:defRPr kumimoji="1" sz="3467">
          <a:solidFill>
            <a:schemeClr val="tx1"/>
          </a:solidFill>
          <a:latin typeface="+mn-lt"/>
          <a:ea typeface="+mn-ea"/>
        </a:defRPr>
      </a:lvl3pPr>
      <a:lvl4pPr marL="2311329" indent="-330190" algn="l" rtl="0" fontAlgn="base">
        <a:spcBef>
          <a:spcPct val="20000"/>
        </a:spcBef>
        <a:spcAft>
          <a:spcPct val="0"/>
        </a:spcAft>
        <a:buChar char="–"/>
        <a:defRPr kumimoji="1" sz="2889">
          <a:solidFill>
            <a:schemeClr val="tx1"/>
          </a:solidFill>
          <a:latin typeface="+mn-lt"/>
          <a:ea typeface="+mn-ea"/>
        </a:defRPr>
      </a:lvl4pPr>
      <a:lvl5pPr marL="2971709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5pPr>
      <a:lvl6pPr marL="363208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6pPr>
      <a:lvl7pPr marL="429246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7pPr>
      <a:lvl8pPr marL="495284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8pPr>
      <a:lvl9pPr marL="5613227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17">
            <a:extLst>
              <a:ext uri="{FF2B5EF4-FFF2-40B4-BE49-F238E27FC236}">
                <a16:creationId xmlns:a16="http://schemas.microsoft.com/office/drawing/2014/main" id="{547C29D2-3ADE-4C35-9A9E-43831F60E138}"/>
              </a:ext>
            </a:extLst>
          </p:cNvPr>
          <p:cNvSpPr>
            <a:spLocks noEditPoints="1"/>
          </p:cNvSpPr>
          <p:nvPr/>
        </p:nvSpPr>
        <p:spPr bwMode="auto">
          <a:xfrm>
            <a:off x="3533733" y="3983553"/>
            <a:ext cx="3070226" cy="2928900"/>
          </a:xfrm>
          <a:custGeom>
            <a:avLst/>
            <a:gdLst>
              <a:gd name="T0" fmla="*/ 930 w 1499"/>
              <a:gd name="T1" fmla="*/ 2 h 1430"/>
              <a:gd name="T2" fmla="*/ 893 w 1499"/>
              <a:gd name="T3" fmla="*/ 9 h 1430"/>
              <a:gd name="T4" fmla="*/ 858 w 1499"/>
              <a:gd name="T5" fmla="*/ 24 h 1430"/>
              <a:gd name="T6" fmla="*/ 773 w 1499"/>
              <a:gd name="T7" fmla="*/ 66 h 1430"/>
              <a:gd name="T8" fmla="*/ 723 w 1499"/>
              <a:gd name="T9" fmla="*/ 47 h 1430"/>
              <a:gd name="T10" fmla="*/ 690 w 1499"/>
              <a:gd name="T11" fmla="*/ 59 h 1430"/>
              <a:gd name="T12" fmla="*/ 670 w 1499"/>
              <a:gd name="T13" fmla="*/ 88 h 1430"/>
              <a:gd name="T14" fmla="*/ 8 w 1499"/>
              <a:gd name="T15" fmla="*/ 240 h 1430"/>
              <a:gd name="T16" fmla="*/ 2 w 1499"/>
              <a:gd name="T17" fmla="*/ 267 h 1430"/>
              <a:gd name="T18" fmla="*/ 90 w 1499"/>
              <a:gd name="T19" fmla="*/ 246 h 1430"/>
              <a:gd name="T20" fmla="*/ 699 w 1499"/>
              <a:gd name="T21" fmla="*/ 128 h 1430"/>
              <a:gd name="T22" fmla="*/ 750 w 1499"/>
              <a:gd name="T23" fmla="*/ 156 h 1430"/>
              <a:gd name="T24" fmla="*/ 769 w 1499"/>
              <a:gd name="T25" fmla="*/ 216 h 1430"/>
              <a:gd name="T26" fmla="*/ 782 w 1499"/>
              <a:gd name="T27" fmla="*/ 291 h 1430"/>
              <a:gd name="T28" fmla="*/ 782 w 1499"/>
              <a:gd name="T29" fmla="*/ 344 h 1430"/>
              <a:gd name="T30" fmla="*/ 851 w 1499"/>
              <a:gd name="T31" fmla="*/ 441 h 1430"/>
              <a:gd name="T32" fmla="*/ 962 w 1499"/>
              <a:gd name="T33" fmla="*/ 504 h 1430"/>
              <a:gd name="T34" fmla="*/ 962 w 1499"/>
              <a:gd name="T35" fmla="*/ 626 h 1430"/>
              <a:gd name="T36" fmla="*/ 971 w 1499"/>
              <a:gd name="T37" fmla="*/ 725 h 1430"/>
              <a:gd name="T38" fmla="*/ 963 w 1499"/>
              <a:gd name="T39" fmla="*/ 764 h 1430"/>
              <a:gd name="T40" fmla="*/ 833 w 1499"/>
              <a:gd name="T41" fmla="*/ 848 h 1430"/>
              <a:gd name="T42" fmla="*/ 822 w 1499"/>
              <a:gd name="T43" fmla="*/ 864 h 1430"/>
              <a:gd name="T44" fmla="*/ 789 w 1499"/>
              <a:gd name="T45" fmla="*/ 923 h 1430"/>
              <a:gd name="T46" fmla="*/ 751 w 1499"/>
              <a:gd name="T47" fmla="*/ 1001 h 1430"/>
              <a:gd name="T48" fmla="*/ 667 w 1499"/>
              <a:gd name="T49" fmla="*/ 1347 h 1430"/>
              <a:gd name="T50" fmla="*/ 627 w 1499"/>
              <a:gd name="T51" fmla="*/ 1359 h 1430"/>
              <a:gd name="T52" fmla="*/ 655 w 1499"/>
              <a:gd name="T53" fmla="*/ 1383 h 1430"/>
              <a:gd name="T54" fmla="*/ 686 w 1499"/>
              <a:gd name="T55" fmla="*/ 1385 h 1430"/>
              <a:gd name="T56" fmla="*/ 793 w 1499"/>
              <a:gd name="T57" fmla="*/ 1386 h 1430"/>
              <a:gd name="T58" fmla="*/ 1226 w 1499"/>
              <a:gd name="T59" fmla="*/ 1395 h 1430"/>
              <a:gd name="T60" fmla="*/ 1394 w 1499"/>
              <a:gd name="T61" fmla="*/ 1382 h 1430"/>
              <a:gd name="T62" fmla="*/ 1367 w 1499"/>
              <a:gd name="T63" fmla="*/ 1412 h 1430"/>
              <a:gd name="T64" fmla="*/ 1362 w 1499"/>
              <a:gd name="T65" fmla="*/ 1429 h 1430"/>
              <a:gd name="T66" fmla="*/ 1432 w 1499"/>
              <a:gd name="T67" fmla="*/ 1410 h 1430"/>
              <a:gd name="T68" fmla="*/ 1464 w 1499"/>
              <a:gd name="T69" fmla="*/ 1378 h 1430"/>
              <a:gd name="T70" fmla="*/ 1490 w 1499"/>
              <a:gd name="T71" fmla="*/ 1341 h 1430"/>
              <a:gd name="T72" fmla="*/ 1497 w 1499"/>
              <a:gd name="T73" fmla="*/ 1314 h 1430"/>
              <a:gd name="T74" fmla="*/ 1345 w 1499"/>
              <a:gd name="T75" fmla="*/ 1204 h 1430"/>
              <a:gd name="T76" fmla="*/ 1300 w 1499"/>
              <a:gd name="T77" fmla="*/ 1119 h 1430"/>
              <a:gd name="T78" fmla="*/ 1299 w 1499"/>
              <a:gd name="T79" fmla="*/ 887 h 1430"/>
              <a:gd name="T80" fmla="*/ 1216 w 1499"/>
              <a:gd name="T81" fmla="*/ 706 h 1430"/>
              <a:gd name="T82" fmla="*/ 1234 w 1499"/>
              <a:gd name="T83" fmla="*/ 674 h 1430"/>
              <a:gd name="T84" fmla="*/ 1242 w 1499"/>
              <a:gd name="T85" fmla="*/ 623 h 1430"/>
              <a:gd name="T86" fmla="*/ 1255 w 1499"/>
              <a:gd name="T87" fmla="*/ 434 h 1430"/>
              <a:gd name="T88" fmla="*/ 1281 w 1499"/>
              <a:gd name="T89" fmla="*/ 509 h 1430"/>
              <a:gd name="T90" fmla="*/ 1291 w 1499"/>
              <a:gd name="T91" fmla="*/ 481 h 1430"/>
              <a:gd name="T92" fmla="*/ 1285 w 1499"/>
              <a:gd name="T93" fmla="*/ 453 h 1430"/>
              <a:gd name="T94" fmla="*/ 1322 w 1499"/>
              <a:gd name="T95" fmla="*/ 479 h 1430"/>
              <a:gd name="T96" fmla="*/ 1257 w 1499"/>
              <a:gd name="T97" fmla="*/ 336 h 1430"/>
              <a:gd name="T98" fmla="*/ 1208 w 1499"/>
              <a:gd name="T99" fmla="*/ 182 h 1430"/>
              <a:gd name="T100" fmla="*/ 1160 w 1499"/>
              <a:gd name="T101" fmla="*/ 96 h 1430"/>
              <a:gd name="T102" fmla="*/ 1074 w 1499"/>
              <a:gd name="T103" fmla="*/ 79 h 1430"/>
              <a:gd name="T104" fmla="*/ 1032 w 1499"/>
              <a:gd name="T105" fmla="*/ 52 h 1430"/>
              <a:gd name="T106" fmla="*/ 962 w 1499"/>
              <a:gd name="T107" fmla="*/ 12 h 1430"/>
              <a:gd name="T108" fmla="*/ 1007 w 1499"/>
              <a:gd name="T109" fmla="*/ 132 h 1430"/>
              <a:gd name="T110" fmla="*/ 967 w 1499"/>
              <a:gd name="T111" fmla="*/ 181 h 1430"/>
              <a:gd name="T112" fmla="*/ 932 w 1499"/>
              <a:gd name="T113" fmla="*/ 272 h 1430"/>
              <a:gd name="T114" fmla="*/ 841 w 1499"/>
              <a:gd name="T115" fmla="*/ 235 h 1430"/>
              <a:gd name="T116" fmla="*/ 844 w 1499"/>
              <a:gd name="T117" fmla="*/ 193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99" h="1430">
                <a:moveTo>
                  <a:pt x="962" y="12"/>
                </a:moveTo>
                <a:lnTo>
                  <a:pt x="962" y="12"/>
                </a:lnTo>
                <a:lnTo>
                  <a:pt x="953" y="8"/>
                </a:lnTo>
                <a:lnTo>
                  <a:pt x="945" y="6"/>
                </a:lnTo>
                <a:lnTo>
                  <a:pt x="938" y="2"/>
                </a:lnTo>
                <a:lnTo>
                  <a:pt x="930" y="2"/>
                </a:lnTo>
                <a:lnTo>
                  <a:pt x="930" y="2"/>
                </a:lnTo>
                <a:lnTo>
                  <a:pt x="926" y="1"/>
                </a:lnTo>
                <a:lnTo>
                  <a:pt x="925" y="1"/>
                </a:lnTo>
                <a:lnTo>
                  <a:pt x="923" y="0"/>
                </a:lnTo>
                <a:lnTo>
                  <a:pt x="918" y="0"/>
                </a:lnTo>
                <a:lnTo>
                  <a:pt x="903" y="6"/>
                </a:lnTo>
                <a:lnTo>
                  <a:pt x="903" y="6"/>
                </a:lnTo>
                <a:lnTo>
                  <a:pt x="893" y="9"/>
                </a:lnTo>
                <a:lnTo>
                  <a:pt x="884" y="12"/>
                </a:lnTo>
                <a:lnTo>
                  <a:pt x="871" y="14"/>
                </a:lnTo>
                <a:lnTo>
                  <a:pt x="866" y="15"/>
                </a:lnTo>
                <a:lnTo>
                  <a:pt x="863" y="17"/>
                </a:lnTo>
                <a:lnTo>
                  <a:pt x="860" y="19"/>
                </a:lnTo>
                <a:lnTo>
                  <a:pt x="858" y="24"/>
                </a:lnTo>
                <a:lnTo>
                  <a:pt x="858" y="24"/>
                </a:lnTo>
                <a:lnTo>
                  <a:pt x="853" y="40"/>
                </a:lnTo>
                <a:lnTo>
                  <a:pt x="851" y="46"/>
                </a:lnTo>
                <a:lnTo>
                  <a:pt x="848" y="47"/>
                </a:lnTo>
                <a:lnTo>
                  <a:pt x="847" y="48"/>
                </a:lnTo>
                <a:lnTo>
                  <a:pt x="847" y="48"/>
                </a:lnTo>
                <a:lnTo>
                  <a:pt x="807" y="58"/>
                </a:lnTo>
                <a:lnTo>
                  <a:pt x="773" y="66"/>
                </a:lnTo>
                <a:lnTo>
                  <a:pt x="773" y="66"/>
                </a:lnTo>
                <a:lnTo>
                  <a:pt x="764" y="61"/>
                </a:lnTo>
                <a:lnTo>
                  <a:pt x="754" y="58"/>
                </a:lnTo>
                <a:lnTo>
                  <a:pt x="742" y="54"/>
                </a:lnTo>
                <a:lnTo>
                  <a:pt x="742" y="54"/>
                </a:lnTo>
                <a:lnTo>
                  <a:pt x="731" y="51"/>
                </a:lnTo>
                <a:lnTo>
                  <a:pt x="723" y="47"/>
                </a:lnTo>
                <a:lnTo>
                  <a:pt x="719" y="46"/>
                </a:lnTo>
                <a:lnTo>
                  <a:pt x="716" y="46"/>
                </a:lnTo>
                <a:lnTo>
                  <a:pt x="712" y="46"/>
                </a:lnTo>
                <a:lnTo>
                  <a:pt x="709" y="48"/>
                </a:lnTo>
                <a:lnTo>
                  <a:pt x="709" y="48"/>
                </a:lnTo>
                <a:lnTo>
                  <a:pt x="699" y="54"/>
                </a:lnTo>
                <a:lnTo>
                  <a:pt x="690" y="59"/>
                </a:lnTo>
                <a:lnTo>
                  <a:pt x="682" y="64"/>
                </a:lnTo>
                <a:lnTo>
                  <a:pt x="679" y="67"/>
                </a:lnTo>
                <a:lnTo>
                  <a:pt x="678" y="70"/>
                </a:lnTo>
                <a:lnTo>
                  <a:pt x="678" y="70"/>
                </a:lnTo>
                <a:lnTo>
                  <a:pt x="676" y="76"/>
                </a:lnTo>
                <a:lnTo>
                  <a:pt x="673" y="82"/>
                </a:lnTo>
                <a:lnTo>
                  <a:pt x="670" y="88"/>
                </a:lnTo>
                <a:lnTo>
                  <a:pt x="55" y="227"/>
                </a:lnTo>
                <a:lnTo>
                  <a:pt x="55" y="227"/>
                </a:lnTo>
                <a:lnTo>
                  <a:pt x="48" y="227"/>
                </a:lnTo>
                <a:lnTo>
                  <a:pt x="32" y="231"/>
                </a:lnTo>
                <a:lnTo>
                  <a:pt x="24" y="233"/>
                </a:lnTo>
                <a:lnTo>
                  <a:pt x="15" y="235"/>
                </a:lnTo>
                <a:lnTo>
                  <a:pt x="8" y="240"/>
                </a:lnTo>
                <a:lnTo>
                  <a:pt x="6" y="244"/>
                </a:lnTo>
                <a:lnTo>
                  <a:pt x="5" y="246"/>
                </a:lnTo>
                <a:lnTo>
                  <a:pt x="5" y="246"/>
                </a:lnTo>
                <a:lnTo>
                  <a:pt x="1" y="257"/>
                </a:lnTo>
                <a:lnTo>
                  <a:pt x="0" y="264"/>
                </a:lnTo>
                <a:lnTo>
                  <a:pt x="1" y="266"/>
                </a:lnTo>
                <a:lnTo>
                  <a:pt x="2" y="267"/>
                </a:lnTo>
                <a:lnTo>
                  <a:pt x="8" y="267"/>
                </a:lnTo>
                <a:lnTo>
                  <a:pt x="8" y="267"/>
                </a:lnTo>
                <a:lnTo>
                  <a:pt x="25" y="265"/>
                </a:lnTo>
                <a:lnTo>
                  <a:pt x="51" y="259"/>
                </a:lnTo>
                <a:lnTo>
                  <a:pt x="76" y="252"/>
                </a:lnTo>
                <a:lnTo>
                  <a:pt x="85" y="248"/>
                </a:lnTo>
                <a:lnTo>
                  <a:pt x="90" y="246"/>
                </a:lnTo>
                <a:lnTo>
                  <a:pt x="90" y="246"/>
                </a:lnTo>
                <a:lnTo>
                  <a:pt x="118" y="239"/>
                </a:lnTo>
                <a:lnTo>
                  <a:pt x="186" y="224"/>
                </a:lnTo>
                <a:lnTo>
                  <a:pt x="388" y="179"/>
                </a:lnTo>
                <a:lnTo>
                  <a:pt x="682" y="116"/>
                </a:lnTo>
                <a:lnTo>
                  <a:pt x="699" y="128"/>
                </a:lnTo>
                <a:lnTo>
                  <a:pt x="699" y="128"/>
                </a:lnTo>
                <a:lnTo>
                  <a:pt x="710" y="134"/>
                </a:lnTo>
                <a:lnTo>
                  <a:pt x="723" y="138"/>
                </a:lnTo>
                <a:lnTo>
                  <a:pt x="736" y="143"/>
                </a:lnTo>
                <a:lnTo>
                  <a:pt x="741" y="145"/>
                </a:lnTo>
                <a:lnTo>
                  <a:pt x="743" y="148"/>
                </a:lnTo>
                <a:lnTo>
                  <a:pt x="743" y="148"/>
                </a:lnTo>
                <a:lnTo>
                  <a:pt x="750" y="156"/>
                </a:lnTo>
                <a:lnTo>
                  <a:pt x="758" y="170"/>
                </a:lnTo>
                <a:lnTo>
                  <a:pt x="762" y="179"/>
                </a:lnTo>
                <a:lnTo>
                  <a:pt x="766" y="187"/>
                </a:lnTo>
                <a:lnTo>
                  <a:pt x="768" y="195"/>
                </a:lnTo>
                <a:lnTo>
                  <a:pt x="769" y="203"/>
                </a:lnTo>
                <a:lnTo>
                  <a:pt x="769" y="203"/>
                </a:lnTo>
                <a:lnTo>
                  <a:pt x="769" y="216"/>
                </a:lnTo>
                <a:lnTo>
                  <a:pt x="768" y="226"/>
                </a:lnTo>
                <a:lnTo>
                  <a:pt x="767" y="245"/>
                </a:lnTo>
                <a:lnTo>
                  <a:pt x="767" y="245"/>
                </a:lnTo>
                <a:lnTo>
                  <a:pt x="768" y="252"/>
                </a:lnTo>
                <a:lnTo>
                  <a:pt x="769" y="259"/>
                </a:lnTo>
                <a:lnTo>
                  <a:pt x="775" y="274"/>
                </a:lnTo>
                <a:lnTo>
                  <a:pt x="782" y="291"/>
                </a:lnTo>
                <a:lnTo>
                  <a:pt x="782" y="291"/>
                </a:lnTo>
                <a:lnTo>
                  <a:pt x="780" y="305"/>
                </a:lnTo>
                <a:lnTo>
                  <a:pt x="777" y="317"/>
                </a:lnTo>
                <a:lnTo>
                  <a:pt x="776" y="328"/>
                </a:lnTo>
                <a:lnTo>
                  <a:pt x="776" y="328"/>
                </a:lnTo>
                <a:lnTo>
                  <a:pt x="779" y="335"/>
                </a:lnTo>
                <a:lnTo>
                  <a:pt x="782" y="344"/>
                </a:lnTo>
                <a:lnTo>
                  <a:pt x="795" y="371"/>
                </a:lnTo>
                <a:lnTo>
                  <a:pt x="808" y="397"/>
                </a:lnTo>
                <a:lnTo>
                  <a:pt x="818" y="413"/>
                </a:lnTo>
                <a:lnTo>
                  <a:pt x="818" y="413"/>
                </a:lnTo>
                <a:lnTo>
                  <a:pt x="824" y="421"/>
                </a:lnTo>
                <a:lnTo>
                  <a:pt x="834" y="429"/>
                </a:lnTo>
                <a:lnTo>
                  <a:pt x="851" y="441"/>
                </a:lnTo>
                <a:lnTo>
                  <a:pt x="872" y="454"/>
                </a:lnTo>
                <a:lnTo>
                  <a:pt x="872" y="454"/>
                </a:lnTo>
                <a:lnTo>
                  <a:pt x="900" y="470"/>
                </a:lnTo>
                <a:lnTo>
                  <a:pt x="931" y="485"/>
                </a:lnTo>
                <a:lnTo>
                  <a:pt x="945" y="493"/>
                </a:lnTo>
                <a:lnTo>
                  <a:pt x="955" y="499"/>
                </a:lnTo>
                <a:lnTo>
                  <a:pt x="962" y="504"/>
                </a:lnTo>
                <a:lnTo>
                  <a:pt x="963" y="506"/>
                </a:lnTo>
                <a:lnTo>
                  <a:pt x="963" y="509"/>
                </a:lnTo>
                <a:lnTo>
                  <a:pt x="963" y="509"/>
                </a:lnTo>
                <a:lnTo>
                  <a:pt x="962" y="516"/>
                </a:lnTo>
                <a:lnTo>
                  <a:pt x="961" y="531"/>
                </a:lnTo>
                <a:lnTo>
                  <a:pt x="961" y="577"/>
                </a:lnTo>
                <a:lnTo>
                  <a:pt x="962" y="626"/>
                </a:lnTo>
                <a:lnTo>
                  <a:pt x="963" y="646"/>
                </a:lnTo>
                <a:lnTo>
                  <a:pt x="966" y="660"/>
                </a:lnTo>
                <a:lnTo>
                  <a:pt x="966" y="660"/>
                </a:lnTo>
                <a:lnTo>
                  <a:pt x="969" y="679"/>
                </a:lnTo>
                <a:lnTo>
                  <a:pt x="970" y="697"/>
                </a:lnTo>
                <a:lnTo>
                  <a:pt x="971" y="725"/>
                </a:lnTo>
                <a:lnTo>
                  <a:pt x="971" y="725"/>
                </a:lnTo>
                <a:lnTo>
                  <a:pt x="971" y="730"/>
                </a:lnTo>
                <a:lnTo>
                  <a:pt x="973" y="735"/>
                </a:lnTo>
                <a:lnTo>
                  <a:pt x="975" y="743"/>
                </a:lnTo>
                <a:lnTo>
                  <a:pt x="975" y="748"/>
                </a:lnTo>
                <a:lnTo>
                  <a:pt x="973" y="752"/>
                </a:lnTo>
                <a:lnTo>
                  <a:pt x="969" y="758"/>
                </a:lnTo>
                <a:lnTo>
                  <a:pt x="963" y="764"/>
                </a:lnTo>
                <a:lnTo>
                  <a:pt x="963" y="764"/>
                </a:lnTo>
                <a:lnTo>
                  <a:pt x="954" y="772"/>
                </a:lnTo>
                <a:lnTo>
                  <a:pt x="938" y="783"/>
                </a:lnTo>
                <a:lnTo>
                  <a:pt x="903" y="808"/>
                </a:lnTo>
                <a:lnTo>
                  <a:pt x="857" y="837"/>
                </a:lnTo>
                <a:lnTo>
                  <a:pt x="857" y="837"/>
                </a:lnTo>
                <a:lnTo>
                  <a:pt x="833" y="848"/>
                </a:lnTo>
                <a:lnTo>
                  <a:pt x="818" y="856"/>
                </a:lnTo>
                <a:lnTo>
                  <a:pt x="814" y="859"/>
                </a:lnTo>
                <a:lnTo>
                  <a:pt x="813" y="860"/>
                </a:lnTo>
                <a:lnTo>
                  <a:pt x="814" y="861"/>
                </a:lnTo>
                <a:lnTo>
                  <a:pt x="814" y="861"/>
                </a:lnTo>
                <a:lnTo>
                  <a:pt x="816" y="862"/>
                </a:lnTo>
                <a:lnTo>
                  <a:pt x="822" y="864"/>
                </a:lnTo>
                <a:lnTo>
                  <a:pt x="834" y="865"/>
                </a:lnTo>
                <a:lnTo>
                  <a:pt x="851" y="865"/>
                </a:lnTo>
                <a:lnTo>
                  <a:pt x="851" y="865"/>
                </a:lnTo>
                <a:lnTo>
                  <a:pt x="838" y="875"/>
                </a:lnTo>
                <a:lnTo>
                  <a:pt x="824" y="887"/>
                </a:lnTo>
                <a:lnTo>
                  <a:pt x="807" y="904"/>
                </a:lnTo>
                <a:lnTo>
                  <a:pt x="789" y="923"/>
                </a:lnTo>
                <a:lnTo>
                  <a:pt x="781" y="934"/>
                </a:lnTo>
                <a:lnTo>
                  <a:pt x="774" y="946"/>
                </a:lnTo>
                <a:lnTo>
                  <a:pt x="767" y="959"/>
                </a:lnTo>
                <a:lnTo>
                  <a:pt x="760" y="972"/>
                </a:lnTo>
                <a:lnTo>
                  <a:pt x="755" y="987"/>
                </a:lnTo>
                <a:lnTo>
                  <a:pt x="751" y="1001"/>
                </a:lnTo>
                <a:lnTo>
                  <a:pt x="751" y="1001"/>
                </a:lnTo>
                <a:lnTo>
                  <a:pt x="732" y="1087"/>
                </a:lnTo>
                <a:lnTo>
                  <a:pt x="708" y="1198"/>
                </a:lnTo>
                <a:lnTo>
                  <a:pt x="676" y="1337"/>
                </a:lnTo>
                <a:lnTo>
                  <a:pt x="676" y="1337"/>
                </a:lnTo>
                <a:lnTo>
                  <a:pt x="674" y="1339"/>
                </a:lnTo>
                <a:lnTo>
                  <a:pt x="670" y="1344"/>
                </a:lnTo>
                <a:lnTo>
                  <a:pt x="667" y="1347"/>
                </a:lnTo>
                <a:lnTo>
                  <a:pt x="664" y="1350"/>
                </a:lnTo>
                <a:lnTo>
                  <a:pt x="659" y="1351"/>
                </a:lnTo>
                <a:lnTo>
                  <a:pt x="654" y="1352"/>
                </a:lnTo>
                <a:lnTo>
                  <a:pt x="654" y="1352"/>
                </a:lnTo>
                <a:lnTo>
                  <a:pt x="642" y="1353"/>
                </a:lnTo>
                <a:lnTo>
                  <a:pt x="632" y="1357"/>
                </a:lnTo>
                <a:lnTo>
                  <a:pt x="627" y="1359"/>
                </a:lnTo>
                <a:lnTo>
                  <a:pt x="625" y="1363"/>
                </a:lnTo>
                <a:lnTo>
                  <a:pt x="624" y="1366"/>
                </a:lnTo>
                <a:lnTo>
                  <a:pt x="625" y="1370"/>
                </a:lnTo>
                <a:lnTo>
                  <a:pt x="625" y="1370"/>
                </a:lnTo>
                <a:lnTo>
                  <a:pt x="629" y="1373"/>
                </a:lnTo>
                <a:lnTo>
                  <a:pt x="637" y="1377"/>
                </a:lnTo>
                <a:lnTo>
                  <a:pt x="655" y="1383"/>
                </a:lnTo>
                <a:lnTo>
                  <a:pt x="679" y="1389"/>
                </a:lnTo>
                <a:lnTo>
                  <a:pt x="679" y="1389"/>
                </a:lnTo>
                <a:lnTo>
                  <a:pt x="679" y="1388"/>
                </a:lnTo>
                <a:lnTo>
                  <a:pt x="679" y="1386"/>
                </a:lnTo>
                <a:lnTo>
                  <a:pt x="679" y="1386"/>
                </a:lnTo>
                <a:lnTo>
                  <a:pt x="682" y="1385"/>
                </a:lnTo>
                <a:lnTo>
                  <a:pt x="686" y="1385"/>
                </a:lnTo>
                <a:lnTo>
                  <a:pt x="703" y="1389"/>
                </a:lnTo>
                <a:lnTo>
                  <a:pt x="703" y="1389"/>
                </a:lnTo>
                <a:lnTo>
                  <a:pt x="728" y="1393"/>
                </a:lnTo>
                <a:lnTo>
                  <a:pt x="754" y="1397"/>
                </a:lnTo>
                <a:lnTo>
                  <a:pt x="781" y="1398"/>
                </a:lnTo>
                <a:lnTo>
                  <a:pt x="793" y="1386"/>
                </a:lnTo>
                <a:lnTo>
                  <a:pt x="793" y="1386"/>
                </a:lnTo>
                <a:lnTo>
                  <a:pt x="935" y="1397"/>
                </a:lnTo>
                <a:lnTo>
                  <a:pt x="1038" y="1403"/>
                </a:lnTo>
                <a:lnTo>
                  <a:pt x="1096" y="1406"/>
                </a:lnTo>
                <a:lnTo>
                  <a:pt x="1096" y="1406"/>
                </a:lnTo>
                <a:lnTo>
                  <a:pt x="1122" y="1405"/>
                </a:lnTo>
                <a:lnTo>
                  <a:pt x="1158" y="1402"/>
                </a:lnTo>
                <a:lnTo>
                  <a:pt x="1226" y="1395"/>
                </a:lnTo>
                <a:lnTo>
                  <a:pt x="1226" y="1395"/>
                </a:lnTo>
                <a:lnTo>
                  <a:pt x="1311" y="1385"/>
                </a:lnTo>
                <a:lnTo>
                  <a:pt x="1355" y="1380"/>
                </a:lnTo>
                <a:lnTo>
                  <a:pt x="1370" y="1379"/>
                </a:lnTo>
                <a:lnTo>
                  <a:pt x="1377" y="1379"/>
                </a:lnTo>
                <a:lnTo>
                  <a:pt x="1377" y="1379"/>
                </a:lnTo>
                <a:lnTo>
                  <a:pt x="1394" y="1382"/>
                </a:lnTo>
                <a:lnTo>
                  <a:pt x="1397" y="1382"/>
                </a:lnTo>
                <a:lnTo>
                  <a:pt x="1399" y="1384"/>
                </a:lnTo>
                <a:lnTo>
                  <a:pt x="1399" y="1385"/>
                </a:lnTo>
                <a:lnTo>
                  <a:pt x="1395" y="1389"/>
                </a:lnTo>
                <a:lnTo>
                  <a:pt x="1395" y="1389"/>
                </a:lnTo>
                <a:lnTo>
                  <a:pt x="1382" y="1399"/>
                </a:lnTo>
                <a:lnTo>
                  <a:pt x="1367" y="1412"/>
                </a:lnTo>
                <a:lnTo>
                  <a:pt x="1360" y="1418"/>
                </a:lnTo>
                <a:lnTo>
                  <a:pt x="1356" y="1424"/>
                </a:lnTo>
                <a:lnTo>
                  <a:pt x="1356" y="1425"/>
                </a:lnTo>
                <a:lnTo>
                  <a:pt x="1357" y="1428"/>
                </a:lnTo>
                <a:lnTo>
                  <a:pt x="1358" y="1429"/>
                </a:lnTo>
                <a:lnTo>
                  <a:pt x="1362" y="1429"/>
                </a:lnTo>
                <a:lnTo>
                  <a:pt x="1362" y="1429"/>
                </a:lnTo>
                <a:lnTo>
                  <a:pt x="1379" y="1430"/>
                </a:lnTo>
                <a:lnTo>
                  <a:pt x="1388" y="1429"/>
                </a:lnTo>
                <a:lnTo>
                  <a:pt x="1397" y="1428"/>
                </a:lnTo>
                <a:lnTo>
                  <a:pt x="1406" y="1425"/>
                </a:lnTo>
                <a:lnTo>
                  <a:pt x="1415" y="1422"/>
                </a:lnTo>
                <a:lnTo>
                  <a:pt x="1424" y="1417"/>
                </a:lnTo>
                <a:lnTo>
                  <a:pt x="1432" y="1410"/>
                </a:lnTo>
                <a:lnTo>
                  <a:pt x="1432" y="1410"/>
                </a:lnTo>
                <a:lnTo>
                  <a:pt x="1439" y="1403"/>
                </a:lnTo>
                <a:lnTo>
                  <a:pt x="1445" y="1397"/>
                </a:lnTo>
                <a:lnTo>
                  <a:pt x="1452" y="1388"/>
                </a:lnTo>
                <a:lnTo>
                  <a:pt x="1455" y="1384"/>
                </a:lnTo>
                <a:lnTo>
                  <a:pt x="1459" y="1380"/>
                </a:lnTo>
                <a:lnTo>
                  <a:pt x="1464" y="1378"/>
                </a:lnTo>
                <a:lnTo>
                  <a:pt x="1470" y="1376"/>
                </a:lnTo>
                <a:lnTo>
                  <a:pt x="1470" y="1376"/>
                </a:lnTo>
                <a:lnTo>
                  <a:pt x="1476" y="1372"/>
                </a:lnTo>
                <a:lnTo>
                  <a:pt x="1480" y="1366"/>
                </a:lnTo>
                <a:lnTo>
                  <a:pt x="1484" y="1360"/>
                </a:lnTo>
                <a:lnTo>
                  <a:pt x="1486" y="1353"/>
                </a:lnTo>
                <a:lnTo>
                  <a:pt x="1490" y="1341"/>
                </a:lnTo>
                <a:lnTo>
                  <a:pt x="1491" y="1337"/>
                </a:lnTo>
                <a:lnTo>
                  <a:pt x="1491" y="1337"/>
                </a:lnTo>
                <a:lnTo>
                  <a:pt x="1493" y="1333"/>
                </a:lnTo>
                <a:lnTo>
                  <a:pt x="1497" y="1327"/>
                </a:lnTo>
                <a:lnTo>
                  <a:pt x="1499" y="1322"/>
                </a:lnTo>
                <a:lnTo>
                  <a:pt x="1499" y="1319"/>
                </a:lnTo>
                <a:lnTo>
                  <a:pt x="1497" y="1314"/>
                </a:lnTo>
                <a:lnTo>
                  <a:pt x="1492" y="1311"/>
                </a:lnTo>
                <a:lnTo>
                  <a:pt x="1492" y="1311"/>
                </a:lnTo>
                <a:lnTo>
                  <a:pt x="1480" y="1304"/>
                </a:lnTo>
                <a:lnTo>
                  <a:pt x="1460" y="1289"/>
                </a:lnTo>
                <a:lnTo>
                  <a:pt x="1402" y="1248"/>
                </a:lnTo>
                <a:lnTo>
                  <a:pt x="1373" y="1225"/>
                </a:lnTo>
                <a:lnTo>
                  <a:pt x="1345" y="1204"/>
                </a:lnTo>
                <a:lnTo>
                  <a:pt x="1326" y="1188"/>
                </a:lnTo>
                <a:lnTo>
                  <a:pt x="1321" y="1182"/>
                </a:lnTo>
                <a:lnTo>
                  <a:pt x="1317" y="1177"/>
                </a:lnTo>
                <a:lnTo>
                  <a:pt x="1317" y="1177"/>
                </a:lnTo>
                <a:lnTo>
                  <a:pt x="1313" y="1168"/>
                </a:lnTo>
                <a:lnTo>
                  <a:pt x="1310" y="1153"/>
                </a:lnTo>
                <a:lnTo>
                  <a:pt x="1300" y="1119"/>
                </a:lnTo>
                <a:lnTo>
                  <a:pt x="1290" y="1073"/>
                </a:lnTo>
                <a:lnTo>
                  <a:pt x="1290" y="1073"/>
                </a:lnTo>
                <a:lnTo>
                  <a:pt x="1295" y="1000"/>
                </a:lnTo>
                <a:lnTo>
                  <a:pt x="1298" y="940"/>
                </a:lnTo>
                <a:lnTo>
                  <a:pt x="1300" y="897"/>
                </a:lnTo>
                <a:lnTo>
                  <a:pt x="1300" y="897"/>
                </a:lnTo>
                <a:lnTo>
                  <a:pt x="1299" y="887"/>
                </a:lnTo>
                <a:lnTo>
                  <a:pt x="1296" y="877"/>
                </a:lnTo>
                <a:lnTo>
                  <a:pt x="1292" y="864"/>
                </a:lnTo>
                <a:lnTo>
                  <a:pt x="1286" y="849"/>
                </a:lnTo>
                <a:lnTo>
                  <a:pt x="1273" y="819"/>
                </a:lnTo>
                <a:lnTo>
                  <a:pt x="1258" y="785"/>
                </a:lnTo>
                <a:lnTo>
                  <a:pt x="1229" y="730"/>
                </a:lnTo>
                <a:lnTo>
                  <a:pt x="1216" y="706"/>
                </a:lnTo>
                <a:lnTo>
                  <a:pt x="1216" y="706"/>
                </a:lnTo>
                <a:lnTo>
                  <a:pt x="1221" y="693"/>
                </a:lnTo>
                <a:lnTo>
                  <a:pt x="1226" y="683"/>
                </a:lnTo>
                <a:lnTo>
                  <a:pt x="1229" y="678"/>
                </a:lnTo>
                <a:lnTo>
                  <a:pt x="1232" y="675"/>
                </a:lnTo>
                <a:lnTo>
                  <a:pt x="1232" y="675"/>
                </a:lnTo>
                <a:lnTo>
                  <a:pt x="1234" y="674"/>
                </a:lnTo>
                <a:lnTo>
                  <a:pt x="1237" y="674"/>
                </a:lnTo>
                <a:lnTo>
                  <a:pt x="1239" y="674"/>
                </a:lnTo>
                <a:lnTo>
                  <a:pt x="1240" y="673"/>
                </a:lnTo>
                <a:lnTo>
                  <a:pt x="1240" y="670"/>
                </a:lnTo>
                <a:lnTo>
                  <a:pt x="1241" y="654"/>
                </a:lnTo>
                <a:lnTo>
                  <a:pt x="1241" y="654"/>
                </a:lnTo>
                <a:lnTo>
                  <a:pt x="1242" y="623"/>
                </a:lnTo>
                <a:lnTo>
                  <a:pt x="1244" y="590"/>
                </a:lnTo>
                <a:lnTo>
                  <a:pt x="1244" y="546"/>
                </a:lnTo>
                <a:lnTo>
                  <a:pt x="1244" y="546"/>
                </a:lnTo>
                <a:lnTo>
                  <a:pt x="1240" y="524"/>
                </a:lnTo>
                <a:lnTo>
                  <a:pt x="1238" y="506"/>
                </a:lnTo>
                <a:lnTo>
                  <a:pt x="1255" y="434"/>
                </a:lnTo>
                <a:lnTo>
                  <a:pt x="1255" y="434"/>
                </a:lnTo>
                <a:lnTo>
                  <a:pt x="1258" y="447"/>
                </a:lnTo>
                <a:lnTo>
                  <a:pt x="1265" y="474"/>
                </a:lnTo>
                <a:lnTo>
                  <a:pt x="1270" y="489"/>
                </a:lnTo>
                <a:lnTo>
                  <a:pt x="1274" y="500"/>
                </a:lnTo>
                <a:lnTo>
                  <a:pt x="1277" y="504"/>
                </a:lnTo>
                <a:lnTo>
                  <a:pt x="1280" y="507"/>
                </a:lnTo>
                <a:lnTo>
                  <a:pt x="1281" y="509"/>
                </a:lnTo>
                <a:lnTo>
                  <a:pt x="1284" y="509"/>
                </a:lnTo>
                <a:lnTo>
                  <a:pt x="1284" y="509"/>
                </a:lnTo>
                <a:lnTo>
                  <a:pt x="1286" y="506"/>
                </a:lnTo>
                <a:lnTo>
                  <a:pt x="1287" y="504"/>
                </a:lnTo>
                <a:lnTo>
                  <a:pt x="1290" y="498"/>
                </a:lnTo>
                <a:lnTo>
                  <a:pt x="1291" y="490"/>
                </a:lnTo>
                <a:lnTo>
                  <a:pt x="1291" y="481"/>
                </a:lnTo>
                <a:lnTo>
                  <a:pt x="1290" y="472"/>
                </a:lnTo>
                <a:lnTo>
                  <a:pt x="1289" y="465"/>
                </a:lnTo>
                <a:lnTo>
                  <a:pt x="1286" y="458"/>
                </a:lnTo>
                <a:lnTo>
                  <a:pt x="1284" y="454"/>
                </a:lnTo>
                <a:lnTo>
                  <a:pt x="1284" y="454"/>
                </a:lnTo>
                <a:lnTo>
                  <a:pt x="1284" y="453"/>
                </a:lnTo>
                <a:lnTo>
                  <a:pt x="1285" y="453"/>
                </a:lnTo>
                <a:lnTo>
                  <a:pt x="1289" y="457"/>
                </a:lnTo>
                <a:lnTo>
                  <a:pt x="1304" y="470"/>
                </a:lnTo>
                <a:lnTo>
                  <a:pt x="1319" y="480"/>
                </a:lnTo>
                <a:lnTo>
                  <a:pt x="1322" y="483"/>
                </a:lnTo>
                <a:lnTo>
                  <a:pt x="1323" y="481"/>
                </a:lnTo>
                <a:lnTo>
                  <a:pt x="1322" y="479"/>
                </a:lnTo>
                <a:lnTo>
                  <a:pt x="1322" y="479"/>
                </a:lnTo>
                <a:lnTo>
                  <a:pt x="1308" y="459"/>
                </a:lnTo>
                <a:lnTo>
                  <a:pt x="1285" y="429"/>
                </a:lnTo>
                <a:lnTo>
                  <a:pt x="1266" y="401"/>
                </a:lnTo>
                <a:lnTo>
                  <a:pt x="1259" y="389"/>
                </a:lnTo>
                <a:lnTo>
                  <a:pt x="1258" y="386"/>
                </a:lnTo>
                <a:lnTo>
                  <a:pt x="1257" y="382"/>
                </a:lnTo>
                <a:lnTo>
                  <a:pt x="1257" y="336"/>
                </a:lnTo>
                <a:lnTo>
                  <a:pt x="1257" y="336"/>
                </a:lnTo>
                <a:lnTo>
                  <a:pt x="1255" y="267"/>
                </a:lnTo>
                <a:lnTo>
                  <a:pt x="1255" y="267"/>
                </a:lnTo>
                <a:lnTo>
                  <a:pt x="1235" y="233"/>
                </a:lnTo>
                <a:lnTo>
                  <a:pt x="1220" y="205"/>
                </a:lnTo>
                <a:lnTo>
                  <a:pt x="1208" y="182"/>
                </a:lnTo>
                <a:lnTo>
                  <a:pt x="1208" y="182"/>
                </a:lnTo>
                <a:lnTo>
                  <a:pt x="1199" y="163"/>
                </a:lnTo>
                <a:lnTo>
                  <a:pt x="1187" y="142"/>
                </a:lnTo>
                <a:lnTo>
                  <a:pt x="1168" y="110"/>
                </a:lnTo>
                <a:lnTo>
                  <a:pt x="1168" y="110"/>
                </a:lnTo>
                <a:lnTo>
                  <a:pt x="1164" y="104"/>
                </a:lnTo>
                <a:lnTo>
                  <a:pt x="1162" y="98"/>
                </a:lnTo>
                <a:lnTo>
                  <a:pt x="1160" y="96"/>
                </a:lnTo>
                <a:lnTo>
                  <a:pt x="1156" y="93"/>
                </a:lnTo>
                <a:lnTo>
                  <a:pt x="1151" y="92"/>
                </a:lnTo>
                <a:lnTo>
                  <a:pt x="1144" y="91"/>
                </a:lnTo>
                <a:lnTo>
                  <a:pt x="1144" y="91"/>
                </a:lnTo>
                <a:lnTo>
                  <a:pt x="1118" y="90"/>
                </a:lnTo>
                <a:lnTo>
                  <a:pt x="1108" y="89"/>
                </a:lnTo>
                <a:lnTo>
                  <a:pt x="1074" y="79"/>
                </a:lnTo>
                <a:lnTo>
                  <a:pt x="1074" y="79"/>
                </a:lnTo>
                <a:lnTo>
                  <a:pt x="1073" y="73"/>
                </a:lnTo>
                <a:lnTo>
                  <a:pt x="1072" y="64"/>
                </a:lnTo>
                <a:lnTo>
                  <a:pt x="1072" y="64"/>
                </a:lnTo>
                <a:lnTo>
                  <a:pt x="1068" y="61"/>
                </a:lnTo>
                <a:lnTo>
                  <a:pt x="1059" y="59"/>
                </a:lnTo>
                <a:lnTo>
                  <a:pt x="1032" y="52"/>
                </a:lnTo>
                <a:lnTo>
                  <a:pt x="990" y="43"/>
                </a:lnTo>
                <a:lnTo>
                  <a:pt x="990" y="43"/>
                </a:lnTo>
                <a:lnTo>
                  <a:pt x="988" y="38"/>
                </a:lnTo>
                <a:lnTo>
                  <a:pt x="981" y="28"/>
                </a:lnTo>
                <a:lnTo>
                  <a:pt x="971" y="18"/>
                </a:lnTo>
                <a:lnTo>
                  <a:pt x="967" y="14"/>
                </a:lnTo>
                <a:lnTo>
                  <a:pt x="962" y="12"/>
                </a:lnTo>
                <a:lnTo>
                  <a:pt x="962" y="12"/>
                </a:lnTo>
                <a:close/>
                <a:moveTo>
                  <a:pt x="868" y="72"/>
                </a:moveTo>
                <a:lnTo>
                  <a:pt x="878" y="93"/>
                </a:lnTo>
                <a:lnTo>
                  <a:pt x="918" y="99"/>
                </a:lnTo>
                <a:lnTo>
                  <a:pt x="1012" y="130"/>
                </a:lnTo>
                <a:lnTo>
                  <a:pt x="1012" y="130"/>
                </a:lnTo>
                <a:lnTo>
                  <a:pt x="1007" y="132"/>
                </a:lnTo>
                <a:lnTo>
                  <a:pt x="996" y="142"/>
                </a:lnTo>
                <a:lnTo>
                  <a:pt x="989" y="148"/>
                </a:lnTo>
                <a:lnTo>
                  <a:pt x="982" y="155"/>
                </a:lnTo>
                <a:lnTo>
                  <a:pt x="975" y="164"/>
                </a:lnTo>
                <a:lnTo>
                  <a:pt x="969" y="175"/>
                </a:lnTo>
                <a:lnTo>
                  <a:pt x="969" y="175"/>
                </a:lnTo>
                <a:lnTo>
                  <a:pt x="967" y="181"/>
                </a:lnTo>
                <a:lnTo>
                  <a:pt x="966" y="188"/>
                </a:lnTo>
                <a:lnTo>
                  <a:pt x="964" y="205"/>
                </a:lnTo>
                <a:lnTo>
                  <a:pt x="964" y="222"/>
                </a:lnTo>
                <a:lnTo>
                  <a:pt x="966" y="241"/>
                </a:lnTo>
                <a:lnTo>
                  <a:pt x="970" y="272"/>
                </a:lnTo>
                <a:lnTo>
                  <a:pt x="973" y="285"/>
                </a:lnTo>
                <a:lnTo>
                  <a:pt x="932" y="272"/>
                </a:lnTo>
                <a:lnTo>
                  <a:pt x="891" y="279"/>
                </a:lnTo>
                <a:lnTo>
                  <a:pt x="891" y="279"/>
                </a:lnTo>
                <a:lnTo>
                  <a:pt x="873" y="265"/>
                </a:lnTo>
                <a:lnTo>
                  <a:pt x="852" y="251"/>
                </a:lnTo>
                <a:lnTo>
                  <a:pt x="852" y="251"/>
                </a:lnTo>
                <a:lnTo>
                  <a:pt x="848" y="245"/>
                </a:lnTo>
                <a:lnTo>
                  <a:pt x="841" y="235"/>
                </a:lnTo>
                <a:lnTo>
                  <a:pt x="833" y="221"/>
                </a:lnTo>
                <a:lnTo>
                  <a:pt x="833" y="221"/>
                </a:lnTo>
                <a:lnTo>
                  <a:pt x="838" y="212"/>
                </a:lnTo>
                <a:lnTo>
                  <a:pt x="845" y="198"/>
                </a:lnTo>
                <a:lnTo>
                  <a:pt x="845" y="198"/>
                </a:lnTo>
                <a:lnTo>
                  <a:pt x="845" y="195"/>
                </a:lnTo>
                <a:lnTo>
                  <a:pt x="844" y="193"/>
                </a:lnTo>
                <a:lnTo>
                  <a:pt x="840" y="186"/>
                </a:lnTo>
                <a:lnTo>
                  <a:pt x="835" y="177"/>
                </a:lnTo>
                <a:lnTo>
                  <a:pt x="829" y="167"/>
                </a:lnTo>
                <a:lnTo>
                  <a:pt x="829" y="167"/>
                </a:lnTo>
                <a:lnTo>
                  <a:pt x="790" y="91"/>
                </a:lnTo>
                <a:lnTo>
                  <a:pt x="868" y="72"/>
                </a:lnTo>
                <a:close/>
              </a:path>
            </a:pathLst>
          </a:custGeom>
          <a:solidFill>
            <a:schemeClr val="accent2">
              <a:lumMod val="75000"/>
              <a:alpha val="50000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" name="Freeform 19">
            <a:extLst>
              <a:ext uri="{FF2B5EF4-FFF2-40B4-BE49-F238E27FC236}">
                <a16:creationId xmlns:a16="http://schemas.microsoft.com/office/drawing/2014/main" id="{EAB02F6D-A094-4CF1-BFED-09AAA19AA694}"/>
              </a:ext>
            </a:extLst>
          </p:cNvPr>
          <p:cNvSpPr>
            <a:spLocks/>
          </p:cNvSpPr>
          <p:nvPr/>
        </p:nvSpPr>
        <p:spPr bwMode="auto">
          <a:xfrm>
            <a:off x="1226468" y="2845620"/>
            <a:ext cx="1011607" cy="3058774"/>
          </a:xfrm>
          <a:custGeom>
            <a:avLst/>
            <a:gdLst>
              <a:gd name="T0" fmla="*/ 318 w 549"/>
              <a:gd name="T1" fmla="*/ 411 h 1660"/>
              <a:gd name="T2" fmla="*/ 291 w 549"/>
              <a:gd name="T3" fmla="*/ 335 h 1660"/>
              <a:gd name="T4" fmla="*/ 246 w 549"/>
              <a:gd name="T5" fmla="*/ 306 h 1660"/>
              <a:gd name="T6" fmla="*/ 145 w 549"/>
              <a:gd name="T7" fmla="*/ 306 h 1660"/>
              <a:gd name="T8" fmla="*/ 100 w 549"/>
              <a:gd name="T9" fmla="*/ 331 h 1660"/>
              <a:gd name="T10" fmla="*/ 118 w 549"/>
              <a:gd name="T11" fmla="*/ 371 h 1660"/>
              <a:gd name="T12" fmla="*/ 116 w 549"/>
              <a:gd name="T13" fmla="*/ 411 h 1660"/>
              <a:gd name="T14" fmla="*/ 108 w 549"/>
              <a:gd name="T15" fmla="*/ 539 h 1660"/>
              <a:gd name="T16" fmla="*/ 120 w 549"/>
              <a:gd name="T17" fmla="*/ 531 h 1660"/>
              <a:gd name="T18" fmla="*/ 127 w 549"/>
              <a:gd name="T19" fmla="*/ 511 h 1660"/>
              <a:gd name="T20" fmla="*/ 142 w 549"/>
              <a:gd name="T21" fmla="*/ 509 h 1660"/>
              <a:gd name="T22" fmla="*/ 107 w 549"/>
              <a:gd name="T23" fmla="*/ 570 h 1660"/>
              <a:gd name="T24" fmla="*/ 93 w 549"/>
              <a:gd name="T25" fmla="*/ 645 h 1660"/>
              <a:gd name="T26" fmla="*/ 105 w 549"/>
              <a:gd name="T27" fmla="*/ 777 h 1660"/>
              <a:gd name="T28" fmla="*/ 111 w 549"/>
              <a:gd name="T29" fmla="*/ 852 h 1660"/>
              <a:gd name="T30" fmla="*/ 53 w 549"/>
              <a:gd name="T31" fmla="*/ 1167 h 1660"/>
              <a:gd name="T32" fmla="*/ 1 w 549"/>
              <a:gd name="T33" fmla="*/ 1476 h 1660"/>
              <a:gd name="T34" fmla="*/ 8 w 549"/>
              <a:gd name="T35" fmla="*/ 1523 h 1660"/>
              <a:gd name="T36" fmla="*/ 60 w 549"/>
              <a:gd name="T37" fmla="*/ 1552 h 1660"/>
              <a:gd name="T38" fmla="*/ 52 w 549"/>
              <a:gd name="T39" fmla="*/ 1565 h 1660"/>
              <a:gd name="T40" fmla="*/ 98 w 549"/>
              <a:gd name="T41" fmla="*/ 1602 h 1660"/>
              <a:gd name="T42" fmla="*/ 162 w 549"/>
              <a:gd name="T43" fmla="*/ 1623 h 1660"/>
              <a:gd name="T44" fmla="*/ 185 w 549"/>
              <a:gd name="T45" fmla="*/ 1645 h 1660"/>
              <a:gd name="T46" fmla="*/ 279 w 549"/>
              <a:gd name="T47" fmla="*/ 1660 h 1660"/>
              <a:gd name="T48" fmla="*/ 259 w 549"/>
              <a:gd name="T49" fmla="*/ 1624 h 1660"/>
              <a:gd name="T50" fmla="*/ 392 w 549"/>
              <a:gd name="T51" fmla="*/ 1579 h 1660"/>
              <a:gd name="T52" fmla="*/ 441 w 549"/>
              <a:gd name="T53" fmla="*/ 1591 h 1660"/>
              <a:gd name="T54" fmla="*/ 515 w 549"/>
              <a:gd name="T55" fmla="*/ 1600 h 1660"/>
              <a:gd name="T56" fmla="*/ 530 w 549"/>
              <a:gd name="T57" fmla="*/ 1586 h 1660"/>
              <a:gd name="T58" fmla="*/ 463 w 549"/>
              <a:gd name="T59" fmla="*/ 1559 h 1660"/>
              <a:gd name="T60" fmla="*/ 442 w 549"/>
              <a:gd name="T61" fmla="*/ 1401 h 1660"/>
              <a:gd name="T62" fmla="*/ 424 w 549"/>
              <a:gd name="T63" fmla="*/ 1239 h 1660"/>
              <a:gd name="T64" fmla="*/ 403 w 549"/>
              <a:gd name="T65" fmla="*/ 1116 h 1660"/>
              <a:gd name="T66" fmla="*/ 462 w 549"/>
              <a:gd name="T67" fmla="*/ 1115 h 1660"/>
              <a:gd name="T68" fmla="*/ 446 w 549"/>
              <a:gd name="T69" fmla="*/ 1076 h 1660"/>
              <a:gd name="T70" fmla="*/ 391 w 549"/>
              <a:gd name="T71" fmla="*/ 979 h 1660"/>
              <a:gd name="T72" fmla="*/ 370 w 549"/>
              <a:gd name="T73" fmla="*/ 836 h 1660"/>
              <a:gd name="T74" fmla="*/ 467 w 549"/>
              <a:gd name="T75" fmla="*/ 842 h 1660"/>
              <a:gd name="T76" fmla="*/ 497 w 549"/>
              <a:gd name="T77" fmla="*/ 877 h 1660"/>
              <a:gd name="T78" fmla="*/ 536 w 549"/>
              <a:gd name="T79" fmla="*/ 877 h 1660"/>
              <a:gd name="T80" fmla="*/ 545 w 549"/>
              <a:gd name="T81" fmla="*/ 836 h 1660"/>
              <a:gd name="T82" fmla="*/ 520 w 549"/>
              <a:gd name="T83" fmla="*/ 800 h 1660"/>
              <a:gd name="T84" fmla="*/ 512 w 549"/>
              <a:gd name="T85" fmla="*/ 760 h 1660"/>
              <a:gd name="T86" fmla="*/ 536 w 549"/>
              <a:gd name="T87" fmla="*/ 734 h 1660"/>
              <a:gd name="T88" fmla="*/ 544 w 549"/>
              <a:gd name="T89" fmla="*/ 680 h 1660"/>
              <a:gd name="T90" fmla="*/ 537 w 549"/>
              <a:gd name="T91" fmla="*/ 655 h 1660"/>
              <a:gd name="T92" fmla="*/ 519 w 549"/>
              <a:gd name="T93" fmla="*/ 23 h 1660"/>
              <a:gd name="T94" fmla="*/ 511 w 549"/>
              <a:gd name="T95" fmla="*/ 0 h 1660"/>
              <a:gd name="T96" fmla="*/ 501 w 549"/>
              <a:gd name="T97" fmla="*/ 27 h 1660"/>
              <a:gd name="T98" fmla="*/ 474 w 549"/>
              <a:gd name="T99" fmla="*/ 651 h 1660"/>
              <a:gd name="T100" fmla="*/ 475 w 549"/>
              <a:gd name="T101" fmla="*/ 670 h 1660"/>
              <a:gd name="T102" fmla="*/ 429 w 549"/>
              <a:gd name="T103" fmla="*/ 686 h 1660"/>
              <a:gd name="T104" fmla="*/ 402 w 549"/>
              <a:gd name="T105" fmla="*/ 637 h 1660"/>
              <a:gd name="T106" fmla="*/ 392 w 549"/>
              <a:gd name="T107" fmla="*/ 570 h 1660"/>
              <a:gd name="T108" fmla="*/ 381 w 549"/>
              <a:gd name="T109" fmla="*/ 519 h 1660"/>
              <a:gd name="T110" fmla="*/ 327 w 549"/>
              <a:gd name="T111" fmla="*/ 492 h 1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49" h="1660">
                <a:moveTo>
                  <a:pt x="327" y="492"/>
                </a:moveTo>
                <a:lnTo>
                  <a:pt x="319" y="475"/>
                </a:lnTo>
                <a:lnTo>
                  <a:pt x="319" y="475"/>
                </a:lnTo>
                <a:lnTo>
                  <a:pt x="319" y="468"/>
                </a:lnTo>
                <a:lnTo>
                  <a:pt x="320" y="451"/>
                </a:lnTo>
                <a:lnTo>
                  <a:pt x="319" y="425"/>
                </a:lnTo>
                <a:lnTo>
                  <a:pt x="318" y="411"/>
                </a:lnTo>
                <a:lnTo>
                  <a:pt x="316" y="396"/>
                </a:lnTo>
                <a:lnTo>
                  <a:pt x="316" y="396"/>
                </a:lnTo>
                <a:lnTo>
                  <a:pt x="313" y="382"/>
                </a:lnTo>
                <a:lnTo>
                  <a:pt x="308" y="367"/>
                </a:lnTo>
                <a:lnTo>
                  <a:pt x="302" y="356"/>
                </a:lnTo>
                <a:lnTo>
                  <a:pt x="298" y="345"/>
                </a:lnTo>
                <a:lnTo>
                  <a:pt x="291" y="335"/>
                </a:lnTo>
                <a:lnTo>
                  <a:pt x="285" y="328"/>
                </a:lnTo>
                <a:lnTo>
                  <a:pt x="280" y="324"/>
                </a:lnTo>
                <a:lnTo>
                  <a:pt x="275" y="320"/>
                </a:lnTo>
                <a:lnTo>
                  <a:pt x="275" y="320"/>
                </a:lnTo>
                <a:lnTo>
                  <a:pt x="266" y="315"/>
                </a:lnTo>
                <a:lnTo>
                  <a:pt x="256" y="311"/>
                </a:lnTo>
                <a:lnTo>
                  <a:pt x="246" y="306"/>
                </a:lnTo>
                <a:lnTo>
                  <a:pt x="241" y="305"/>
                </a:lnTo>
                <a:lnTo>
                  <a:pt x="236" y="305"/>
                </a:lnTo>
                <a:lnTo>
                  <a:pt x="236" y="305"/>
                </a:lnTo>
                <a:lnTo>
                  <a:pt x="215" y="305"/>
                </a:lnTo>
                <a:lnTo>
                  <a:pt x="181" y="304"/>
                </a:lnTo>
                <a:lnTo>
                  <a:pt x="162" y="305"/>
                </a:lnTo>
                <a:lnTo>
                  <a:pt x="145" y="306"/>
                </a:lnTo>
                <a:lnTo>
                  <a:pt x="131" y="308"/>
                </a:lnTo>
                <a:lnTo>
                  <a:pt x="126" y="309"/>
                </a:lnTo>
                <a:lnTo>
                  <a:pt x="123" y="312"/>
                </a:lnTo>
                <a:lnTo>
                  <a:pt x="123" y="312"/>
                </a:lnTo>
                <a:lnTo>
                  <a:pt x="112" y="320"/>
                </a:lnTo>
                <a:lnTo>
                  <a:pt x="104" y="327"/>
                </a:lnTo>
                <a:lnTo>
                  <a:pt x="100" y="331"/>
                </a:lnTo>
                <a:lnTo>
                  <a:pt x="98" y="334"/>
                </a:lnTo>
                <a:lnTo>
                  <a:pt x="98" y="339"/>
                </a:lnTo>
                <a:lnTo>
                  <a:pt x="99" y="344"/>
                </a:lnTo>
                <a:lnTo>
                  <a:pt x="99" y="344"/>
                </a:lnTo>
                <a:lnTo>
                  <a:pt x="106" y="354"/>
                </a:lnTo>
                <a:lnTo>
                  <a:pt x="114" y="365"/>
                </a:lnTo>
                <a:lnTo>
                  <a:pt x="118" y="371"/>
                </a:lnTo>
                <a:lnTo>
                  <a:pt x="121" y="377"/>
                </a:lnTo>
                <a:lnTo>
                  <a:pt x="123" y="383"/>
                </a:lnTo>
                <a:lnTo>
                  <a:pt x="123" y="389"/>
                </a:lnTo>
                <a:lnTo>
                  <a:pt x="123" y="389"/>
                </a:lnTo>
                <a:lnTo>
                  <a:pt x="120" y="397"/>
                </a:lnTo>
                <a:lnTo>
                  <a:pt x="118" y="404"/>
                </a:lnTo>
                <a:lnTo>
                  <a:pt x="116" y="411"/>
                </a:lnTo>
                <a:lnTo>
                  <a:pt x="113" y="422"/>
                </a:lnTo>
                <a:lnTo>
                  <a:pt x="113" y="422"/>
                </a:lnTo>
                <a:lnTo>
                  <a:pt x="106" y="475"/>
                </a:lnTo>
                <a:lnTo>
                  <a:pt x="106" y="475"/>
                </a:lnTo>
                <a:lnTo>
                  <a:pt x="106" y="508"/>
                </a:lnTo>
                <a:lnTo>
                  <a:pt x="107" y="531"/>
                </a:lnTo>
                <a:lnTo>
                  <a:pt x="108" y="539"/>
                </a:lnTo>
                <a:lnTo>
                  <a:pt x="111" y="543"/>
                </a:lnTo>
                <a:lnTo>
                  <a:pt x="111" y="543"/>
                </a:lnTo>
                <a:lnTo>
                  <a:pt x="113" y="544"/>
                </a:lnTo>
                <a:lnTo>
                  <a:pt x="116" y="544"/>
                </a:lnTo>
                <a:lnTo>
                  <a:pt x="118" y="540"/>
                </a:lnTo>
                <a:lnTo>
                  <a:pt x="120" y="531"/>
                </a:lnTo>
                <a:lnTo>
                  <a:pt x="120" y="531"/>
                </a:lnTo>
                <a:lnTo>
                  <a:pt x="120" y="518"/>
                </a:lnTo>
                <a:lnTo>
                  <a:pt x="120" y="513"/>
                </a:lnTo>
                <a:lnTo>
                  <a:pt x="121" y="512"/>
                </a:lnTo>
                <a:lnTo>
                  <a:pt x="124" y="512"/>
                </a:lnTo>
                <a:lnTo>
                  <a:pt x="124" y="512"/>
                </a:lnTo>
                <a:lnTo>
                  <a:pt x="126" y="512"/>
                </a:lnTo>
                <a:lnTo>
                  <a:pt x="127" y="511"/>
                </a:lnTo>
                <a:lnTo>
                  <a:pt x="129" y="502"/>
                </a:lnTo>
                <a:lnTo>
                  <a:pt x="130" y="490"/>
                </a:lnTo>
                <a:lnTo>
                  <a:pt x="130" y="490"/>
                </a:lnTo>
                <a:lnTo>
                  <a:pt x="136" y="498"/>
                </a:lnTo>
                <a:lnTo>
                  <a:pt x="139" y="503"/>
                </a:lnTo>
                <a:lnTo>
                  <a:pt x="142" y="509"/>
                </a:lnTo>
                <a:lnTo>
                  <a:pt x="142" y="509"/>
                </a:lnTo>
                <a:lnTo>
                  <a:pt x="142" y="521"/>
                </a:lnTo>
                <a:lnTo>
                  <a:pt x="142" y="529"/>
                </a:lnTo>
                <a:lnTo>
                  <a:pt x="142" y="529"/>
                </a:lnTo>
                <a:lnTo>
                  <a:pt x="138" y="534"/>
                </a:lnTo>
                <a:lnTo>
                  <a:pt x="127" y="544"/>
                </a:lnTo>
                <a:lnTo>
                  <a:pt x="114" y="559"/>
                </a:lnTo>
                <a:lnTo>
                  <a:pt x="107" y="570"/>
                </a:lnTo>
                <a:lnTo>
                  <a:pt x="101" y="582"/>
                </a:lnTo>
                <a:lnTo>
                  <a:pt x="101" y="582"/>
                </a:lnTo>
                <a:lnTo>
                  <a:pt x="98" y="589"/>
                </a:lnTo>
                <a:lnTo>
                  <a:pt x="95" y="597"/>
                </a:lnTo>
                <a:lnTo>
                  <a:pt x="94" y="608"/>
                </a:lnTo>
                <a:lnTo>
                  <a:pt x="93" y="619"/>
                </a:lnTo>
                <a:lnTo>
                  <a:pt x="93" y="645"/>
                </a:lnTo>
                <a:lnTo>
                  <a:pt x="94" y="673"/>
                </a:lnTo>
                <a:lnTo>
                  <a:pt x="97" y="723"/>
                </a:lnTo>
                <a:lnTo>
                  <a:pt x="99" y="753"/>
                </a:lnTo>
                <a:lnTo>
                  <a:pt x="99" y="753"/>
                </a:lnTo>
                <a:lnTo>
                  <a:pt x="100" y="760"/>
                </a:lnTo>
                <a:lnTo>
                  <a:pt x="101" y="766"/>
                </a:lnTo>
                <a:lnTo>
                  <a:pt x="105" y="777"/>
                </a:lnTo>
                <a:lnTo>
                  <a:pt x="107" y="785"/>
                </a:lnTo>
                <a:lnTo>
                  <a:pt x="108" y="790"/>
                </a:lnTo>
                <a:lnTo>
                  <a:pt x="108" y="794"/>
                </a:lnTo>
                <a:lnTo>
                  <a:pt x="108" y="794"/>
                </a:lnTo>
                <a:lnTo>
                  <a:pt x="108" y="818"/>
                </a:lnTo>
                <a:lnTo>
                  <a:pt x="111" y="852"/>
                </a:lnTo>
                <a:lnTo>
                  <a:pt x="111" y="852"/>
                </a:lnTo>
                <a:lnTo>
                  <a:pt x="113" y="899"/>
                </a:lnTo>
                <a:lnTo>
                  <a:pt x="116" y="929"/>
                </a:lnTo>
                <a:lnTo>
                  <a:pt x="116" y="929"/>
                </a:lnTo>
                <a:lnTo>
                  <a:pt x="108" y="955"/>
                </a:lnTo>
                <a:lnTo>
                  <a:pt x="93" y="1011"/>
                </a:lnTo>
                <a:lnTo>
                  <a:pt x="73" y="1087"/>
                </a:lnTo>
                <a:lnTo>
                  <a:pt x="53" y="1167"/>
                </a:lnTo>
                <a:lnTo>
                  <a:pt x="53" y="1167"/>
                </a:lnTo>
                <a:lnTo>
                  <a:pt x="42" y="1212"/>
                </a:lnTo>
                <a:lnTo>
                  <a:pt x="31" y="1266"/>
                </a:lnTo>
                <a:lnTo>
                  <a:pt x="22" y="1323"/>
                </a:lnTo>
                <a:lnTo>
                  <a:pt x="13" y="1380"/>
                </a:lnTo>
                <a:lnTo>
                  <a:pt x="5" y="1432"/>
                </a:lnTo>
                <a:lnTo>
                  <a:pt x="1" y="1476"/>
                </a:lnTo>
                <a:lnTo>
                  <a:pt x="0" y="1494"/>
                </a:lnTo>
                <a:lnTo>
                  <a:pt x="0" y="1507"/>
                </a:lnTo>
                <a:lnTo>
                  <a:pt x="1" y="1516"/>
                </a:lnTo>
                <a:lnTo>
                  <a:pt x="1" y="1518"/>
                </a:lnTo>
                <a:lnTo>
                  <a:pt x="2" y="1520"/>
                </a:lnTo>
                <a:lnTo>
                  <a:pt x="2" y="1520"/>
                </a:lnTo>
                <a:lnTo>
                  <a:pt x="8" y="1523"/>
                </a:lnTo>
                <a:lnTo>
                  <a:pt x="15" y="1526"/>
                </a:lnTo>
                <a:lnTo>
                  <a:pt x="33" y="1531"/>
                </a:lnTo>
                <a:lnTo>
                  <a:pt x="42" y="1535"/>
                </a:lnTo>
                <a:lnTo>
                  <a:pt x="50" y="1540"/>
                </a:lnTo>
                <a:lnTo>
                  <a:pt x="56" y="1544"/>
                </a:lnTo>
                <a:lnTo>
                  <a:pt x="59" y="1548"/>
                </a:lnTo>
                <a:lnTo>
                  <a:pt x="60" y="1552"/>
                </a:lnTo>
                <a:lnTo>
                  <a:pt x="60" y="1552"/>
                </a:lnTo>
                <a:lnTo>
                  <a:pt x="61" y="1555"/>
                </a:lnTo>
                <a:lnTo>
                  <a:pt x="61" y="1557"/>
                </a:lnTo>
                <a:lnTo>
                  <a:pt x="60" y="1560"/>
                </a:lnTo>
                <a:lnTo>
                  <a:pt x="59" y="1561"/>
                </a:lnTo>
                <a:lnTo>
                  <a:pt x="55" y="1563"/>
                </a:lnTo>
                <a:lnTo>
                  <a:pt x="52" y="1565"/>
                </a:lnTo>
                <a:lnTo>
                  <a:pt x="49" y="1567"/>
                </a:lnTo>
                <a:lnTo>
                  <a:pt x="50" y="1568"/>
                </a:lnTo>
                <a:lnTo>
                  <a:pt x="52" y="1569"/>
                </a:lnTo>
                <a:lnTo>
                  <a:pt x="58" y="1575"/>
                </a:lnTo>
                <a:lnTo>
                  <a:pt x="69" y="1585"/>
                </a:lnTo>
                <a:lnTo>
                  <a:pt x="69" y="1585"/>
                </a:lnTo>
                <a:lnTo>
                  <a:pt x="98" y="1602"/>
                </a:lnTo>
                <a:lnTo>
                  <a:pt x="118" y="1613"/>
                </a:lnTo>
                <a:lnTo>
                  <a:pt x="131" y="1619"/>
                </a:lnTo>
                <a:lnTo>
                  <a:pt x="136" y="1620"/>
                </a:lnTo>
                <a:lnTo>
                  <a:pt x="164" y="1619"/>
                </a:lnTo>
                <a:lnTo>
                  <a:pt x="164" y="1619"/>
                </a:lnTo>
                <a:lnTo>
                  <a:pt x="163" y="1620"/>
                </a:lnTo>
                <a:lnTo>
                  <a:pt x="162" y="1623"/>
                </a:lnTo>
                <a:lnTo>
                  <a:pt x="162" y="1626"/>
                </a:lnTo>
                <a:lnTo>
                  <a:pt x="163" y="1628"/>
                </a:lnTo>
                <a:lnTo>
                  <a:pt x="165" y="1633"/>
                </a:lnTo>
                <a:lnTo>
                  <a:pt x="170" y="1637"/>
                </a:lnTo>
                <a:lnTo>
                  <a:pt x="176" y="1640"/>
                </a:lnTo>
                <a:lnTo>
                  <a:pt x="176" y="1640"/>
                </a:lnTo>
                <a:lnTo>
                  <a:pt x="185" y="1645"/>
                </a:lnTo>
                <a:lnTo>
                  <a:pt x="196" y="1649"/>
                </a:lnTo>
                <a:lnTo>
                  <a:pt x="220" y="1654"/>
                </a:lnTo>
                <a:lnTo>
                  <a:pt x="241" y="1658"/>
                </a:lnTo>
                <a:lnTo>
                  <a:pt x="256" y="1659"/>
                </a:lnTo>
                <a:lnTo>
                  <a:pt x="256" y="1659"/>
                </a:lnTo>
                <a:lnTo>
                  <a:pt x="267" y="1660"/>
                </a:lnTo>
                <a:lnTo>
                  <a:pt x="279" y="1660"/>
                </a:lnTo>
                <a:lnTo>
                  <a:pt x="284" y="1659"/>
                </a:lnTo>
                <a:lnTo>
                  <a:pt x="286" y="1658"/>
                </a:lnTo>
                <a:lnTo>
                  <a:pt x="286" y="1657"/>
                </a:lnTo>
                <a:lnTo>
                  <a:pt x="286" y="1654"/>
                </a:lnTo>
                <a:lnTo>
                  <a:pt x="282" y="1650"/>
                </a:lnTo>
                <a:lnTo>
                  <a:pt x="282" y="1650"/>
                </a:lnTo>
                <a:lnTo>
                  <a:pt x="259" y="1624"/>
                </a:lnTo>
                <a:lnTo>
                  <a:pt x="246" y="1609"/>
                </a:lnTo>
                <a:lnTo>
                  <a:pt x="391" y="1572"/>
                </a:lnTo>
                <a:lnTo>
                  <a:pt x="391" y="1572"/>
                </a:lnTo>
                <a:lnTo>
                  <a:pt x="390" y="1573"/>
                </a:lnTo>
                <a:lnTo>
                  <a:pt x="390" y="1575"/>
                </a:lnTo>
                <a:lnTo>
                  <a:pt x="390" y="1576"/>
                </a:lnTo>
                <a:lnTo>
                  <a:pt x="392" y="1579"/>
                </a:lnTo>
                <a:lnTo>
                  <a:pt x="395" y="1581"/>
                </a:lnTo>
                <a:lnTo>
                  <a:pt x="401" y="1583"/>
                </a:lnTo>
                <a:lnTo>
                  <a:pt x="408" y="1586"/>
                </a:lnTo>
                <a:lnTo>
                  <a:pt x="408" y="1586"/>
                </a:lnTo>
                <a:lnTo>
                  <a:pt x="423" y="1588"/>
                </a:lnTo>
                <a:lnTo>
                  <a:pt x="434" y="1589"/>
                </a:lnTo>
                <a:lnTo>
                  <a:pt x="441" y="1591"/>
                </a:lnTo>
                <a:lnTo>
                  <a:pt x="450" y="1592"/>
                </a:lnTo>
                <a:lnTo>
                  <a:pt x="450" y="1592"/>
                </a:lnTo>
                <a:lnTo>
                  <a:pt x="466" y="1596"/>
                </a:lnTo>
                <a:lnTo>
                  <a:pt x="485" y="1600"/>
                </a:lnTo>
                <a:lnTo>
                  <a:pt x="502" y="1601"/>
                </a:lnTo>
                <a:lnTo>
                  <a:pt x="510" y="1601"/>
                </a:lnTo>
                <a:lnTo>
                  <a:pt x="515" y="1600"/>
                </a:lnTo>
                <a:lnTo>
                  <a:pt x="515" y="1600"/>
                </a:lnTo>
                <a:lnTo>
                  <a:pt x="529" y="1592"/>
                </a:lnTo>
                <a:lnTo>
                  <a:pt x="530" y="1591"/>
                </a:lnTo>
                <a:lnTo>
                  <a:pt x="531" y="1589"/>
                </a:lnTo>
                <a:lnTo>
                  <a:pt x="531" y="1587"/>
                </a:lnTo>
                <a:lnTo>
                  <a:pt x="530" y="1586"/>
                </a:lnTo>
                <a:lnTo>
                  <a:pt x="530" y="1586"/>
                </a:lnTo>
                <a:lnTo>
                  <a:pt x="515" y="1580"/>
                </a:lnTo>
                <a:lnTo>
                  <a:pt x="493" y="1569"/>
                </a:lnTo>
                <a:lnTo>
                  <a:pt x="462" y="1556"/>
                </a:lnTo>
                <a:lnTo>
                  <a:pt x="462" y="1556"/>
                </a:lnTo>
                <a:lnTo>
                  <a:pt x="462" y="1557"/>
                </a:lnTo>
                <a:lnTo>
                  <a:pt x="463" y="1559"/>
                </a:lnTo>
                <a:lnTo>
                  <a:pt x="463" y="1559"/>
                </a:lnTo>
                <a:lnTo>
                  <a:pt x="465" y="1557"/>
                </a:lnTo>
                <a:lnTo>
                  <a:pt x="467" y="1550"/>
                </a:lnTo>
                <a:lnTo>
                  <a:pt x="467" y="1550"/>
                </a:lnTo>
                <a:lnTo>
                  <a:pt x="466" y="1539"/>
                </a:lnTo>
                <a:lnTo>
                  <a:pt x="462" y="1517"/>
                </a:lnTo>
                <a:lnTo>
                  <a:pt x="453" y="1460"/>
                </a:lnTo>
                <a:lnTo>
                  <a:pt x="442" y="1401"/>
                </a:lnTo>
                <a:lnTo>
                  <a:pt x="439" y="1379"/>
                </a:lnTo>
                <a:lnTo>
                  <a:pt x="436" y="1365"/>
                </a:lnTo>
                <a:lnTo>
                  <a:pt x="436" y="1365"/>
                </a:lnTo>
                <a:lnTo>
                  <a:pt x="434" y="1276"/>
                </a:lnTo>
                <a:lnTo>
                  <a:pt x="434" y="1276"/>
                </a:lnTo>
                <a:lnTo>
                  <a:pt x="430" y="1263"/>
                </a:lnTo>
                <a:lnTo>
                  <a:pt x="424" y="1239"/>
                </a:lnTo>
                <a:lnTo>
                  <a:pt x="404" y="1177"/>
                </a:lnTo>
                <a:lnTo>
                  <a:pt x="376" y="1089"/>
                </a:lnTo>
                <a:lnTo>
                  <a:pt x="376" y="1089"/>
                </a:lnTo>
                <a:lnTo>
                  <a:pt x="379" y="1094"/>
                </a:lnTo>
                <a:lnTo>
                  <a:pt x="389" y="1106"/>
                </a:lnTo>
                <a:lnTo>
                  <a:pt x="396" y="1111"/>
                </a:lnTo>
                <a:lnTo>
                  <a:pt x="403" y="1116"/>
                </a:lnTo>
                <a:lnTo>
                  <a:pt x="410" y="1120"/>
                </a:lnTo>
                <a:lnTo>
                  <a:pt x="414" y="1120"/>
                </a:lnTo>
                <a:lnTo>
                  <a:pt x="417" y="1121"/>
                </a:lnTo>
                <a:lnTo>
                  <a:pt x="417" y="1121"/>
                </a:lnTo>
                <a:lnTo>
                  <a:pt x="436" y="1119"/>
                </a:lnTo>
                <a:lnTo>
                  <a:pt x="455" y="1117"/>
                </a:lnTo>
                <a:lnTo>
                  <a:pt x="462" y="1115"/>
                </a:lnTo>
                <a:lnTo>
                  <a:pt x="468" y="1113"/>
                </a:lnTo>
                <a:lnTo>
                  <a:pt x="469" y="1110"/>
                </a:lnTo>
                <a:lnTo>
                  <a:pt x="469" y="1109"/>
                </a:lnTo>
                <a:lnTo>
                  <a:pt x="469" y="1107"/>
                </a:lnTo>
                <a:lnTo>
                  <a:pt x="468" y="1104"/>
                </a:lnTo>
                <a:lnTo>
                  <a:pt x="468" y="1104"/>
                </a:lnTo>
                <a:lnTo>
                  <a:pt x="446" y="1076"/>
                </a:lnTo>
                <a:lnTo>
                  <a:pt x="436" y="1061"/>
                </a:lnTo>
                <a:lnTo>
                  <a:pt x="430" y="1051"/>
                </a:lnTo>
                <a:lnTo>
                  <a:pt x="430" y="1051"/>
                </a:lnTo>
                <a:lnTo>
                  <a:pt x="423" y="1038"/>
                </a:lnTo>
                <a:lnTo>
                  <a:pt x="411" y="1014"/>
                </a:lnTo>
                <a:lnTo>
                  <a:pt x="391" y="979"/>
                </a:lnTo>
                <a:lnTo>
                  <a:pt x="391" y="979"/>
                </a:lnTo>
                <a:lnTo>
                  <a:pt x="375" y="941"/>
                </a:lnTo>
                <a:lnTo>
                  <a:pt x="362" y="907"/>
                </a:lnTo>
                <a:lnTo>
                  <a:pt x="368" y="896"/>
                </a:lnTo>
                <a:lnTo>
                  <a:pt x="368" y="896"/>
                </a:lnTo>
                <a:lnTo>
                  <a:pt x="368" y="886"/>
                </a:lnTo>
                <a:lnTo>
                  <a:pt x="368" y="861"/>
                </a:lnTo>
                <a:lnTo>
                  <a:pt x="370" y="836"/>
                </a:lnTo>
                <a:lnTo>
                  <a:pt x="371" y="828"/>
                </a:lnTo>
                <a:lnTo>
                  <a:pt x="372" y="825"/>
                </a:lnTo>
                <a:lnTo>
                  <a:pt x="373" y="824"/>
                </a:lnTo>
                <a:lnTo>
                  <a:pt x="373" y="824"/>
                </a:lnTo>
                <a:lnTo>
                  <a:pt x="396" y="822"/>
                </a:lnTo>
                <a:lnTo>
                  <a:pt x="411" y="819"/>
                </a:lnTo>
                <a:lnTo>
                  <a:pt x="467" y="842"/>
                </a:lnTo>
                <a:lnTo>
                  <a:pt x="467" y="842"/>
                </a:lnTo>
                <a:lnTo>
                  <a:pt x="473" y="854"/>
                </a:lnTo>
                <a:lnTo>
                  <a:pt x="484" y="870"/>
                </a:lnTo>
                <a:lnTo>
                  <a:pt x="484" y="870"/>
                </a:lnTo>
                <a:lnTo>
                  <a:pt x="487" y="875"/>
                </a:lnTo>
                <a:lnTo>
                  <a:pt x="491" y="876"/>
                </a:lnTo>
                <a:lnTo>
                  <a:pt x="497" y="877"/>
                </a:lnTo>
                <a:lnTo>
                  <a:pt x="497" y="877"/>
                </a:lnTo>
                <a:lnTo>
                  <a:pt x="506" y="880"/>
                </a:lnTo>
                <a:lnTo>
                  <a:pt x="517" y="881"/>
                </a:lnTo>
                <a:lnTo>
                  <a:pt x="527" y="881"/>
                </a:lnTo>
                <a:lnTo>
                  <a:pt x="532" y="880"/>
                </a:lnTo>
                <a:lnTo>
                  <a:pt x="536" y="877"/>
                </a:lnTo>
                <a:lnTo>
                  <a:pt x="536" y="877"/>
                </a:lnTo>
                <a:lnTo>
                  <a:pt x="538" y="875"/>
                </a:lnTo>
                <a:lnTo>
                  <a:pt x="540" y="870"/>
                </a:lnTo>
                <a:lnTo>
                  <a:pt x="543" y="864"/>
                </a:lnTo>
                <a:lnTo>
                  <a:pt x="544" y="857"/>
                </a:lnTo>
                <a:lnTo>
                  <a:pt x="545" y="850"/>
                </a:lnTo>
                <a:lnTo>
                  <a:pt x="545" y="843"/>
                </a:lnTo>
                <a:lnTo>
                  <a:pt x="545" y="836"/>
                </a:lnTo>
                <a:lnTo>
                  <a:pt x="543" y="829"/>
                </a:lnTo>
                <a:lnTo>
                  <a:pt x="543" y="829"/>
                </a:lnTo>
                <a:lnTo>
                  <a:pt x="540" y="823"/>
                </a:lnTo>
                <a:lnTo>
                  <a:pt x="537" y="816"/>
                </a:lnTo>
                <a:lnTo>
                  <a:pt x="532" y="811"/>
                </a:lnTo>
                <a:lnTo>
                  <a:pt x="529" y="806"/>
                </a:lnTo>
                <a:lnTo>
                  <a:pt x="520" y="800"/>
                </a:lnTo>
                <a:lnTo>
                  <a:pt x="515" y="798"/>
                </a:lnTo>
                <a:lnTo>
                  <a:pt x="515" y="798"/>
                </a:lnTo>
                <a:lnTo>
                  <a:pt x="514" y="796"/>
                </a:lnTo>
                <a:lnTo>
                  <a:pt x="513" y="791"/>
                </a:lnTo>
                <a:lnTo>
                  <a:pt x="512" y="778"/>
                </a:lnTo>
                <a:lnTo>
                  <a:pt x="512" y="760"/>
                </a:lnTo>
                <a:lnTo>
                  <a:pt x="512" y="760"/>
                </a:lnTo>
                <a:lnTo>
                  <a:pt x="513" y="759"/>
                </a:lnTo>
                <a:lnTo>
                  <a:pt x="518" y="757"/>
                </a:lnTo>
                <a:lnTo>
                  <a:pt x="525" y="752"/>
                </a:lnTo>
                <a:lnTo>
                  <a:pt x="529" y="747"/>
                </a:lnTo>
                <a:lnTo>
                  <a:pt x="532" y="741"/>
                </a:lnTo>
                <a:lnTo>
                  <a:pt x="532" y="741"/>
                </a:lnTo>
                <a:lnTo>
                  <a:pt x="536" y="734"/>
                </a:lnTo>
                <a:lnTo>
                  <a:pt x="539" y="726"/>
                </a:lnTo>
                <a:lnTo>
                  <a:pt x="545" y="708"/>
                </a:lnTo>
                <a:lnTo>
                  <a:pt x="549" y="693"/>
                </a:lnTo>
                <a:lnTo>
                  <a:pt x="549" y="688"/>
                </a:lnTo>
                <a:lnTo>
                  <a:pt x="547" y="684"/>
                </a:lnTo>
                <a:lnTo>
                  <a:pt x="547" y="684"/>
                </a:lnTo>
                <a:lnTo>
                  <a:pt x="544" y="680"/>
                </a:lnTo>
                <a:lnTo>
                  <a:pt x="538" y="674"/>
                </a:lnTo>
                <a:lnTo>
                  <a:pt x="531" y="668"/>
                </a:lnTo>
                <a:lnTo>
                  <a:pt x="531" y="668"/>
                </a:lnTo>
                <a:lnTo>
                  <a:pt x="533" y="666"/>
                </a:lnTo>
                <a:lnTo>
                  <a:pt x="536" y="661"/>
                </a:lnTo>
                <a:lnTo>
                  <a:pt x="537" y="658"/>
                </a:lnTo>
                <a:lnTo>
                  <a:pt x="537" y="655"/>
                </a:lnTo>
                <a:lnTo>
                  <a:pt x="536" y="653"/>
                </a:lnTo>
                <a:lnTo>
                  <a:pt x="532" y="650"/>
                </a:lnTo>
                <a:lnTo>
                  <a:pt x="532" y="650"/>
                </a:lnTo>
                <a:lnTo>
                  <a:pt x="518" y="644"/>
                </a:lnTo>
                <a:lnTo>
                  <a:pt x="518" y="28"/>
                </a:lnTo>
                <a:lnTo>
                  <a:pt x="518" y="28"/>
                </a:lnTo>
                <a:lnTo>
                  <a:pt x="519" y="23"/>
                </a:lnTo>
                <a:lnTo>
                  <a:pt x="519" y="13"/>
                </a:lnTo>
                <a:lnTo>
                  <a:pt x="519" y="8"/>
                </a:lnTo>
                <a:lnTo>
                  <a:pt x="518" y="3"/>
                </a:lnTo>
                <a:lnTo>
                  <a:pt x="514" y="0"/>
                </a:lnTo>
                <a:lnTo>
                  <a:pt x="513" y="0"/>
                </a:lnTo>
                <a:lnTo>
                  <a:pt x="511" y="0"/>
                </a:lnTo>
                <a:lnTo>
                  <a:pt x="511" y="0"/>
                </a:lnTo>
                <a:lnTo>
                  <a:pt x="506" y="1"/>
                </a:lnTo>
                <a:lnTo>
                  <a:pt x="504" y="3"/>
                </a:lnTo>
                <a:lnTo>
                  <a:pt x="501" y="7"/>
                </a:lnTo>
                <a:lnTo>
                  <a:pt x="500" y="9"/>
                </a:lnTo>
                <a:lnTo>
                  <a:pt x="500" y="17"/>
                </a:lnTo>
                <a:lnTo>
                  <a:pt x="501" y="27"/>
                </a:lnTo>
                <a:lnTo>
                  <a:pt x="501" y="27"/>
                </a:lnTo>
                <a:lnTo>
                  <a:pt x="488" y="637"/>
                </a:lnTo>
                <a:lnTo>
                  <a:pt x="488" y="637"/>
                </a:lnTo>
                <a:lnTo>
                  <a:pt x="486" y="638"/>
                </a:lnTo>
                <a:lnTo>
                  <a:pt x="481" y="642"/>
                </a:lnTo>
                <a:lnTo>
                  <a:pt x="478" y="644"/>
                </a:lnTo>
                <a:lnTo>
                  <a:pt x="475" y="648"/>
                </a:lnTo>
                <a:lnTo>
                  <a:pt x="474" y="651"/>
                </a:lnTo>
                <a:lnTo>
                  <a:pt x="474" y="655"/>
                </a:lnTo>
                <a:lnTo>
                  <a:pt x="474" y="655"/>
                </a:lnTo>
                <a:lnTo>
                  <a:pt x="476" y="662"/>
                </a:lnTo>
                <a:lnTo>
                  <a:pt x="478" y="666"/>
                </a:lnTo>
                <a:lnTo>
                  <a:pt x="479" y="668"/>
                </a:lnTo>
                <a:lnTo>
                  <a:pt x="475" y="670"/>
                </a:lnTo>
                <a:lnTo>
                  <a:pt x="475" y="670"/>
                </a:lnTo>
                <a:lnTo>
                  <a:pt x="469" y="676"/>
                </a:lnTo>
                <a:lnTo>
                  <a:pt x="460" y="686"/>
                </a:lnTo>
                <a:lnTo>
                  <a:pt x="450" y="694"/>
                </a:lnTo>
                <a:lnTo>
                  <a:pt x="446" y="697"/>
                </a:lnTo>
                <a:lnTo>
                  <a:pt x="446" y="697"/>
                </a:lnTo>
                <a:lnTo>
                  <a:pt x="440" y="694"/>
                </a:lnTo>
                <a:lnTo>
                  <a:pt x="429" y="686"/>
                </a:lnTo>
                <a:lnTo>
                  <a:pt x="411" y="670"/>
                </a:lnTo>
                <a:lnTo>
                  <a:pt x="411" y="670"/>
                </a:lnTo>
                <a:lnTo>
                  <a:pt x="410" y="666"/>
                </a:lnTo>
                <a:lnTo>
                  <a:pt x="408" y="656"/>
                </a:lnTo>
                <a:lnTo>
                  <a:pt x="405" y="647"/>
                </a:lnTo>
                <a:lnTo>
                  <a:pt x="402" y="637"/>
                </a:lnTo>
                <a:lnTo>
                  <a:pt x="402" y="637"/>
                </a:lnTo>
                <a:lnTo>
                  <a:pt x="398" y="628"/>
                </a:lnTo>
                <a:lnTo>
                  <a:pt x="394" y="615"/>
                </a:lnTo>
                <a:lnTo>
                  <a:pt x="388" y="591"/>
                </a:lnTo>
                <a:lnTo>
                  <a:pt x="388" y="591"/>
                </a:lnTo>
                <a:lnTo>
                  <a:pt x="388" y="584"/>
                </a:lnTo>
                <a:lnTo>
                  <a:pt x="389" y="579"/>
                </a:lnTo>
                <a:lnTo>
                  <a:pt x="392" y="570"/>
                </a:lnTo>
                <a:lnTo>
                  <a:pt x="392" y="570"/>
                </a:lnTo>
                <a:lnTo>
                  <a:pt x="394" y="565"/>
                </a:lnTo>
                <a:lnTo>
                  <a:pt x="392" y="556"/>
                </a:lnTo>
                <a:lnTo>
                  <a:pt x="390" y="546"/>
                </a:lnTo>
                <a:lnTo>
                  <a:pt x="387" y="534"/>
                </a:lnTo>
                <a:lnTo>
                  <a:pt x="387" y="534"/>
                </a:lnTo>
                <a:lnTo>
                  <a:pt x="381" y="519"/>
                </a:lnTo>
                <a:lnTo>
                  <a:pt x="378" y="516"/>
                </a:lnTo>
                <a:lnTo>
                  <a:pt x="373" y="515"/>
                </a:lnTo>
                <a:lnTo>
                  <a:pt x="373" y="515"/>
                </a:lnTo>
                <a:lnTo>
                  <a:pt x="364" y="513"/>
                </a:lnTo>
                <a:lnTo>
                  <a:pt x="350" y="508"/>
                </a:lnTo>
                <a:lnTo>
                  <a:pt x="330" y="501"/>
                </a:lnTo>
                <a:lnTo>
                  <a:pt x="327" y="492"/>
                </a:lnTo>
                <a:close/>
              </a:path>
            </a:pathLst>
          </a:custGeom>
          <a:solidFill>
            <a:schemeClr val="accent2">
              <a:lumMod val="75000"/>
              <a:alpha val="50000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" name="Freeform 9">
            <a:extLst>
              <a:ext uri="{FF2B5EF4-FFF2-40B4-BE49-F238E27FC236}">
                <a16:creationId xmlns:a16="http://schemas.microsoft.com/office/drawing/2014/main" id="{DCCDAB67-B5F8-4FC7-9471-75ABE9973370}"/>
              </a:ext>
            </a:extLst>
          </p:cNvPr>
          <p:cNvSpPr>
            <a:spLocks noEditPoints="1"/>
          </p:cNvSpPr>
          <p:nvPr/>
        </p:nvSpPr>
        <p:spPr bwMode="auto">
          <a:xfrm>
            <a:off x="418938" y="307086"/>
            <a:ext cx="1760692" cy="3012451"/>
          </a:xfrm>
          <a:custGeom>
            <a:avLst/>
            <a:gdLst>
              <a:gd name="T0" fmla="*/ 285 w 813"/>
              <a:gd name="T1" fmla="*/ 164 h 1391"/>
              <a:gd name="T2" fmla="*/ 209 w 813"/>
              <a:gd name="T3" fmla="*/ 201 h 1391"/>
              <a:gd name="T4" fmla="*/ 177 w 813"/>
              <a:gd name="T5" fmla="*/ 256 h 1391"/>
              <a:gd name="T6" fmla="*/ 155 w 813"/>
              <a:gd name="T7" fmla="*/ 372 h 1391"/>
              <a:gd name="T8" fmla="*/ 115 w 813"/>
              <a:gd name="T9" fmla="*/ 390 h 1391"/>
              <a:gd name="T10" fmla="*/ 124 w 813"/>
              <a:gd name="T11" fmla="*/ 482 h 1391"/>
              <a:gd name="T12" fmla="*/ 168 w 813"/>
              <a:gd name="T13" fmla="*/ 491 h 1391"/>
              <a:gd name="T14" fmla="*/ 201 w 813"/>
              <a:gd name="T15" fmla="*/ 587 h 1391"/>
              <a:gd name="T16" fmla="*/ 176 w 813"/>
              <a:gd name="T17" fmla="*/ 695 h 1391"/>
              <a:gd name="T18" fmla="*/ 142 w 813"/>
              <a:gd name="T19" fmla="*/ 737 h 1391"/>
              <a:gd name="T20" fmla="*/ 164 w 813"/>
              <a:gd name="T21" fmla="*/ 759 h 1391"/>
              <a:gd name="T22" fmla="*/ 186 w 813"/>
              <a:gd name="T23" fmla="*/ 809 h 1391"/>
              <a:gd name="T24" fmla="*/ 85 w 813"/>
              <a:gd name="T25" fmla="*/ 901 h 1391"/>
              <a:gd name="T26" fmla="*/ 98 w 813"/>
              <a:gd name="T27" fmla="*/ 910 h 1391"/>
              <a:gd name="T28" fmla="*/ 20 w 813"/>
              <a:gd name="T29" fmla="*/ 1024 h 1391"/>
              <a:gd name="T30" fmla="*/ 3 w 813"/>
              <a:gd name="T31" fmla="*/ 1085 h 1391"/>
              <a:gd name="T32" fmla="*/ 29 w 813"/>
              <a:gd name="T33" fmla="*/ 1272 h 1391"/>
              <a:gd name="T34" fmla="*/ 1 w 813"/>
              <a:gd name="T35" fmla="*/ 1294 h 1391"/>
              <a:gd name="T36" fmla="*/ 53 w 813"/>
              <a:gd name="T37" fmla="*/ 1302 h 1391"/>
              <a:gd name="T38" fmla="*/ 142 w 813"/>
              <a:gd name="T39" fmla="*/ 1303 h 1391"/>
              <a:gd name="T40" fmla="*/ 156 w 813"/>
              <a:gd name="T41" fmla="*/ 1277 h 1391"/>
              <a:gd name="T42" fmla="*/ 433 w 813"/>
              <a:gd name="T43" fmla="*/ 1226 h 1391"/>
              <a:gd name="T44" fmla="*/ 490 w 813"/>
              <a:gd name="T45" fmla="*/ 1248 h 1391"/>
              <a:gd name="T46" fmla="*/ 635 w 813"/>
              <a:gd name="T47" fmla="*/ 1336 h 1391"/>
              <a:gd name="T48" fmla="*/ 602 w 813"/>
              <a:gd name="T49" fmla="*/ 1370 h 1391"/>
              <a:gd name="T50" fmla="*/ 667 w 813"/>
              <a:gd name="T51" fmla="*/ 1390 h 1391"/>
              <a:gd name="T52" fmla="*/ 700 w 813"/>
              <a:gd name="T53" fmla="*/ 1386 h 1391"/>
              <a:gd name="T54" fmla="*/ 683 w 813"/>
              <a:gd name="T55" fmla="*/ 1319 h 1391"/>
              <a:gd name="T56" fmla="*/ 568 w 813"/>
              <a:gd name="T57" fmla="*/ 1071 h 1391"/>
              <a:gd name="T58" fmla="*/ 555 w 813"/>
              <a:gd name="T59" fmla="*/ 974 h 1391"/>
              <a:gd name="T60" fmla="*/ 471 w 813"/>
              <a:gd name="T61" fmla="*/ 817 h 1391"/>
              <a:gd name="T62" fmla="*/ 474 w 813"/>
              <a:gd name="T63" fmla="*/ 676 h 1391"/>
              <a:gd name="T64" fmla="*/ 457 w 813"/>
              <a:gd name="T65" fmla="*/ 623 h 1391"/>
              <a:gd name="T66" fmla="*/ 454 w 813"/>
              <a:gd name="T67" fmla="*/ 560 h 1391"/>
              <a:gd name="T68" fmla="*/ 474 w 813"/>
              <a:gd name="T69" fmla="*/ 372 h 1391"/>
              <a:gd name="T70" fmla="*/ 497 w 813"/>
              <a:gd name="T71" fmla="*/ 410 h 1391"/>
              <a:gd name="T72" fmla="*/ 493 w 813"/>
              <a:gd name="T73" fmla="*/ 496 h 1391"/>
              <a:gd name="T74" fmla="*/ 503 w 813"/>
              <a:gd name="T75" fmla="*/ 502 h 1391"/>
              <a:gd name="T76" fmla="*/ 529 w 813"/>
              <a:gd name="T77" fmla="*/ 489 h 1391"/>
              <a:gd name="T78" fmla="*/ 520 w 813"/>
              <a:gd name="T79" fmla="*/ 432 h 1391"/>
              <a:gd name="T80" fmla="*/ 486 w 813"/>
              <a:gd name="T81" fmla="*/ 365 h 1391"/>
              <a:gd name="T82" fmla="*/ 445 w 813"/>
              <a:gd name="T83" fmla="*/ 310 h 1391"/>
              <a:gd name="T84" fmla="*/ 428 w 813"/>
              <a:gd name="T85" fmla="*/ 229 h 1391"/>
              <a:gd name="T86" fmla="*/ 444 w 813"/>
              <a:gd name="T87" fmla="*/ 192 h 1391"/>
              <a:gd name="T88" fmla="*/ 789 w 813"/>
              <a:gd name="T89" fmla="*/ 513 h 1391"/>
              <a:gd name="T90" fmla="*/ 813 w 813"/>
              <a:gd name="T91" fmla="*/ 515 h 1391"/>
              <a:gd name="T92" fmla="*/ 486 w 813"/>
              <a:gd name="T93" fmla="*/ 166 h 1391"/>
              <a:gd name="T94" fmla="*/ 467 w 813"/>
              <a:gd name="T95" fmla="*/ 116 h 1391"/>
              <a:gd name="T96" fmla="*/ 377 w 813"/>
              <a:gd name="T97" fmla="*/ 48 h 1391"/>
              <a:gd name="T98" fmla="*/ 333 w 813"/>
              <a:gd name="T99" fmla="*/ 2 h 1391"/>
              <a:gd name="T100" fmla="*/ 303 w 813"/>
              <a:gd name="T101" fmla="*/ 15 h 1391"/>
              <a:gd name="T102" fmla="*/ 287 w 813"/>
              <a:gd name="T103" fmla="*/ 19 h 1391"/>
              <a:gd name="T104" fmla="*/ 284 w 813"/>
              <a:gd name="T105" fmla="*/ 68 h 1391"/>
              <a:gd name="T106" fmla="*/ 279 w 813"/>
              <a:gd name="T107" fmla="*/ 101 h 1391"/>
              <a:gd name="T108" fmla="*/ 388 w 813"/>
              <a:gd name="T109" fmla="*/ 119 h 1391"/>
              <a:gd name="T110" fmla="*/ 356 w 813"/>
              <a:gd name="T111" fmla="*/ 108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13" h="1391">
                <a:moveTo>
                  <a:pt x="289" y="153"/>
                </a:moveTo>
                <a:lnTo>
                  <a:pt x="289" y="153"/>
                </a:lnTo>
                <a:lnTo>
                  <a:pt x="287" y="154"/>
                </a:lnTo>
                <a:lnTo>
                  <a:pt x="283" y="159"/>
                </a:lnTo>
                <a:lnTo>
                  <a:pt x="283" y="159"/>
                </a:lnTo>
                <a:lnTo>
                  <a:pt x="281" y="161"/>
                </a:lnTo>
                <a:lnTo>
                  <a:pt x="283" y="162"/>
                </a:lnTo>
                <a:lnTo>
                  <a:pt x="285" y="164"/>
                </a:lnTo>
                <a:lnTo>
                  <a:pt x="285" y="164"/>
                </a:lnTo>
                <a:lnTo>
                  <a:pt x="285" y="165"/>
                </a:lnTo>
                <a:lnTo>
                  <a:pt x="279" y="167"/>
                </a:lnTo>
                <a:lnTo>
                  <a:pt x="279" y="167"/>
                </a:lnTo>
                <a:lnTo>
                  <a:pt x="262" y="174"/>
                </a:lnTo>
                <a:lnTo>
                  <a:pt x="240" y="186"/>
                </a:lnTo>
                <a:lnTo>
                  <a:pt x="209" y="201"/>
                </a:lnTo>
                <a:lnTo>
                  <a:pt x="209" y="201"/>
                </a:lnTo>
                <a:lnTo>
                  <a:pt x="197" y="207"/>
                </a:lnTo>
                <a:lnTo>
                  <a:pt x="190" y="212"/>
                </a:lnTo>
                <a:lnTo>
                  <a:pt x="184" y="216"/>
                </a:lnTo>
                <a:lnTo>
                  <a:pt x="184" y="216"/>
                </a:lnTo>
                <a:lnTo>
                  <a:pt x="182" y="219"/>
                </a:lnTo>
                <a:lnTo>
                  <a:pt x="181" y="224"/>
                </a:lnTo>
                <a:lnTo>
                  <a:pt x="178" y="239"/>
                </a:lnTo>
                <a:lnTo>
                  <a:pt x="177" y="256"/>
                </a:lnTo>
                <a:lnTo>
                  <a:pt x="175" y="270"/>
                </a:lnTo>
                <a:lnTo>
                  <a:pt x="175" y="270"/>
                </a:lnTo>
                <a:lnTo>
                  <a:pt x="171" y="293"/>
                </a:lnTo>
                <a:lnTo>
                  <a:pt x="167" y="326"/>
                </a:lnTo>
                <a:lnTo>
                  <a:pt x="162" y="372"/>
                </a:lnTo>
                <a:lnTo>
                  <a:pt x="162" y="372"/>
                </a:lnTo>
                <a:lnTo>
                  <a:pt x="160" y="372"/>
                </a:lnTo>
                <a:lnTo>
                  <a:pt x="155" y="372"/>
                </a:lnTo>
                <a:lnTo>
                  <a:pt x="141" y="371"/>
                </a:lnTo>
                <a:lnTo>
                  <a:pt x="132" y="371"/>
                </a:lnTo>
                <a:lnTo>
                  <a:pt x="125" y="373"/>
                </a:lnTo>
                <a:lnTo>
                  <a:pt x="119" y="375"/>
                </a:lnTo>
                <a:lnTo>
                  <a:pt x="117" y="378"/>
                </a:lnTo>
                <a:lnTo>
                  <a:pt x="116" y="381"/>
                </a:lnTo>
                <a:lnTo>
                  <a:pt x="116" y="381"/>
                </a:lnTo>
                <a:lnTo>
                  <a:pt x="115" y="390"/>
                </a:lnTo>
                <a:lnTo>
                  <a:pt x="115" y="400"/>
                </a:lnTo>
                <a:lnTo>
                  <a:pt x="116" y="427"/>
                </a:lnTo>
                <a:lnTo>
                  <a:pt x="118" y="455"/>
                </a:lnTo>
                <a:lnTo>
                  <a:pt x="120" y="465"/>
                </a:lnTo>
                <a:lnTo>
                  <a:pt x="123" y="474"/>
                </a:lnTo>
                <a:lnTo>
                  <a:pt x="123" y="474"/>
                </a:lnTo>
                <a:lnTo>
                  <a:pt x="124" y="478"/>
                </a:lnTo>
                <a:lnTo>
                  <a:pt x="124" y="482"/>
                </a:lnTo>
                <a:lnTo>
                  <a:pt x="124" y="487"/>
                </a:lnTo>
                <a:lnTo>
                  <a:pt x="124" y="489"/>
                </a:lnTo>
                <a:lnTo>
                  <a:pt x="126" y="490"/>
                </a:lnTo>
                <a:lnTo>
                  <a:pt x="135" y="492"/>
                </a:lnTo>
                <a:lnTo>
                  <a:pt x="135" y="492"/>
                </a:lnTo>
                <a:lnTo>
                  <a:pt x="143" y="492"/>
                </a:lnTo>
                <a:lnTo>
                  <a:pt x="151" y="494"/>
                </a:lnTo>
                <a:lnTo>
                  <a:pt x="168" y="491"/>
                </a:lnTo>
                <a:lnTo>
                  <a:pt x="186" y="489"/>
                </a:lnTo>
                <a:lnTo>
                  <a:pt x="186" y="489"/>
                </a:lnTo>
                <a:lnTo>
                  <a:pt x="189" y="502"/>
                </a:lnTo>
                <a:lnTo>
                  <a:pt x="195" y="531"/>
                </a:lnTo>
                <a:lnTo>
                  <a:pt x="199" y="549"/>
                </a:lnTo>
                <a:lnTo>
                  <a:pt x="201" y="567"/>
                </a:lnTo>
                <a:lnTo>
                  <a:pt x="201" y="581"/>
                </a:lnTo>
                <a:lnTo>
                  <a:pt x="201" y="587"/>
                </a:lnTo>
                <a:lnTo>
                  <a:pt x="200" y="592"/>
                </a:lnTo>
                <a:lnTo>
                  <a:pt x="200" y="592"/>
                </a:lnTo>
                <a:lnTo>
                  <a:pt x="194" y="612"/>
                </a:lnTo>
                <a:lnTo>
                  <a:pt x="188" y="637"/>
                </a:lnTo>
                <a:lnTo>
                  <a:pt x="180" y="672"/>
                </a:lnTo>
                <a:lnTo>
                  <a:pt x="180" y="672"/>
                </a:lnTo>
                <a:lnTo>
                  <a:pt x="177" y="683"/>
                </a:lnTo>
                <a:lnTo>
                  <a:pt x="176" y="695"/>
                </a:lnTo>
                <a:lnTo>
                  <a:pt x="175" y="705"/>
                </a:lnTo>
                <a:lnTo>
                  <a:pt x="173" y="709"/>
                </a:lnTo>
                <a:lnTo>
                  <a:pt x="170" y="712"/>
                </a:lnTo>
                <a:lnTo>
                  <a:pt x="170" y="712"/>
                </a:lnTo>
                <a:lnTo>
                  <a:pt x="161" y="720"/>
                </a:lnTo>
                <a:lnTo>
                  <a:pt x="149" y="729"/>
                </a:lnTo>
                <a:lnTo>
                  <a:pt x="144" y="734"/>
                </a:lnTo>
                <a:lnTo>
                  <a:pt x="142" y="737"/>
                </a:lnTo>
                <a:lnTo>
                  <a:pt x="141" y="740"/>
                </a:lnTo>
                <a:lnTo>
                  <a:pt x="142" y="742"/>
                </a:lnTo>
                <a:lnTo>
                  <a:pt x="143" y="743"/>
                </a:lnTo>
                <a:lnTo>
                  <a:pt x="144" y="744"/>
                </a:lnTo>
                <a:lnTo>
                  <a:pt x="144" y="744"/>
                </a:lnTo>
                <a:lnTo>
                  <a:pt x="150" y="747"/>
                </a:lnTo>
                <a:lnTo>
                  <a:pt x="155" y="750"/>
                </a:lnTo>
                <a:lnTo>
                  <a:pt x="164" y="759"/>
                </a:lnTo>
                <a:lnTo>
                  <a:pt x="175" y="769"/>
                </a:lnTo>
                <a:lnTo>
                  <a:pt x="175" y="769"/>
                </a:lnTo>
                <a:lnTo>
                  <a:pt x="178" y="774"/>
                </a:lnTo>
                <a:lnTo>
                  <a:pt x="184" y="786"/>
                </a:lnTo>
                <a:lnTo>
                  <a:pt x="187" y="793"/>
                </a:lnTo>
                <a:lnTo>
                  <a:pt x="188" y="800"/>
                </a:lnTo>
                <a:lnTo>
                  <a:pt x="188" y="807"/>
                </a:lnTo>
                <a:lnTo>
                  <a:pt x="186" y="809"/>
                </a:lnTo>
                <a:lnTo>
                  <a:pt x="184" y="812"/>
                </a:lnTo>
                <a:lnTo>
                  <a:pt x="184" y="812"/>
                </a:lnTo>
                <a:lnTo>
                  <a:pt x="162" y="832"/>
                </a:lnTo>
                <a:lnTo>
                  <a:pt x="126" y="862"/>
                </a:lnTo>
                <a:lnTo>
                  <a:pt x="96" y="889"/>
                </a:lnTo>
                <a:lnTo>
                  <a:pt x="87" y="897"/>
                </a:lnTo>
                <a:lnTo>
                  <a:pt x="85" y="901"/>
                </a:lnTo>
                <a:lnTo>
                  <a:pt x="85" y="901"/>
                </a:lnTo>
                <a:lnTo>
                  <a:pt x="86" y="901"/>
                </a:lnTo>
                <a:lnTo>
                  <a:pt x="86" y="901"/>
                </a:lnTo>
                <a:lnTo>
                  <a:pt x="92" y="902"/>
                </a:lnTo>
                <a:lnTo>
                  <a:pt x="98" y="904"/>
                </a:lnTo>
                <a:lnTo>
                  <a:pt x="100" y="906"/>
                </a:lnTo>
                <a:lnTo>
                  <a:pt x="100" y="908"/>
                </a:lnTo>
                <a:lnTo>
                  <a:pt x="100" y="909"/>
                </a:lnTo>
                <a:lnTo>
                  <a:pt x="98" y="910"/>
                </a:lnTo>
                <a:lnTo>
                  <a:pt x="98" y="910"/>
                </a:lnTo>
                <a:lnTo>
                  <a:pt x="93" y="916"/>
                </a:lnTo>
                <a:lnTo>
                  <a:pt x="85" y="928"/>
                </a:lnTo>
                <a:lnTo>
                  <a:pt x="61" y="963"/>
                </a:lnTo>
                <a:lnTo>
                  <a:pt x="36" y="1001"/>
                </a:lnTo>
                <a:lnTo>
                  <a:pt x="26" y="1015"/>
                </a:lnTo>
                <a:lnTo>
                  <a:pt x="20" y="1024"/>
                </a:lnTo>
                <a:lnTo>
                  <a:pt x="20" y="1024"/>
                </a:lnTo>
                <a:lnTo>
                  <a:pt x="12" y="1032"/>
                </a:lnTo>
                <a:lnTo>
                  <a:pt x="8" y="1037"/>
                </a:lnTo>
                <a:lnTo>
                  <a:pt x="6" y="1042"/>
                </a:lnTo>
                <a:lnTo>
                  <a:pt x="4" y="1051"/>
                </a:lnTo>
                <a:lnTo>
                  <a:pt x="3" y="1059"/>
                </a:lnTo>
                <a:lnTo>
                  <a:pt x="3" y="1071"/>
                </a:lnTo>
                <a:lnTo>
                  <a:pt x="3" y="1085"/>
                </a:lnTo>
                <a:lnTo>
                  <a:pt x="3" y="1085"/>
                </a:lnTo>
                <a:lnTo>
                  <a:pt x="7" y="1126"/>
                </a:lnTo>
                <a:lnTo>
                  <a:pt x="13" y="1180"/>
                </a:lnTo>
                <a:lnTo>
                  <a:pt x="20" y="1245"/>
                </a:lnTo>
                <a:lnTo>
                  <a:pt x="20" y="1245"/>
                </a:lnTo>
                <a:lnTo>
                  <a:pt x="18" y="1251"/>
                </a:lnTo>
                <a:lnTo>
                  <a:pt x="14" y="1260"/>
                </a:lnTo>
                <a:lnTo>
                  <a:pt x="8" y="1272"/>
                </a:lnTo>
                <a:lnTo>
                  <a:pt x="29" y="1272"/>
                </a:lnTo>
                <a:lnTo>
                  <a:pt x="29" y="1272"/>
                </a:lnTo>
                <a:lnTo>
                  <a:pt x="23" y="1274"/>
                </a:lnTo>
                <a:lnTo>
                  <a:pt x="12" y="1280"/>
                </a:lnTo>
                <a:lnTo>
                  <a:pt x="7" y="1285"/>
                </a:lnTo>
                <a:lnTo>
                  <a:pt x="2" y="1289"/>
                </a:lnTo>
                <a:lnTo>
                  <a:pt x="0" y="1291"/>
                </a:lnTo>
                <a:lnTo>
                  <a:pt x="0" y="1293"/>
                </a:lnTo>
                <a:lnTo>
                  <a:pt x="1" y="1294"/>
                </a:lnTo>
                <a:lnTo>
                  <a:pt x="1" y="1294"/>
                </a:lnTo>
                <a:lnTo>
                  <a:pt x="7" y="1298"/>
                </a:lnTo>
                <a:lnTo>
                  <a:pt x="15" y="1302"/>
                </a:lnTo>
                <a:lnTo>
                  <a:pt x="25" y="1303"/>
                </a:lnTo>
                <a:lnTo>
                  <a:pt x="39" y="1304"/>
                </a:lnTo>
                <a:lnTo>
                  <a:pt x="39" y="1304"/>
                </a:lnTo>
                <a:lnTo>
                  <a:pt x="46" y="1303"/>
                </a:lnTo>
                <a:lnTo>
                  <a:pt x="53" y="1302"/>
                </a:lnTo>
                <a:lnTo>
                  <a:pt x="70" y="1298"/>
                </a:lnTo>
                <a:lnTo>
                  <a:pt x="87" y="1296"/>
                </a:lnTo>
                <a:lnTo>
                  <a:pt x="98" y="1296"/>
                </a:lnTo>
                <a:lnTo>
                  <a:pt x="107" y="1297"/>
                </a:lnTo>
                <a:lnTo>
                  <a:pt x="107" y="1297"/>
                </a:lnTo>
                <a:lnTo>
                  <a:pt x="126" y="1300"/>
                </a:lnTo>
                <a:lnTo>
                  <a:pt x="138" y="1303"/>
                </a:lnTo>
                <a:lnTo>
                  <a:pt x="142" y="1303"/>
                </a:lnTo>
                <a:lnTo>
                  <a:pt x="145" y="1302"/>
                </a:lnTo>
                <a:lnTo>
                  <a:pt x="148" y="1300"/>
                </a:lnTo>
                <a:lnTo>
                  <a:pt x="149" y="1297"/>
                </a:lnTo>
                <a:lnTo>
                  <a:pt x="149" y="1297"/>
                </a:lnTo>
                <a:lnTo>
                  <a:pt x="151" y="1290"/>
                </a:lnTo>
                <a:lnTo>
                  <a:pt x="152" y="1283"/>
                </a:lnTo>
                <a:lnTo>
                  <a:pt x="154" y="1279"/>
                </a:lnTo>
                <a:lnTo>
                  <a:pt x="156" y="1277"/>
                </a:lnTo>
                <a:lnTo>
                  <a:pt x="160" y="1274"/>
                </a:lnTo>
                <a:lnTo>
                  <a:pt x="165" y="1272"/>
                </a:lnTo>
                <a:lnTo>
                  <a:pt x="165" y="1272"/>
                </a:lnTo>
                <a:lnTo>
                  <a:pt x="212" y="1263"/>
                </a:lnTo>
                <a:lnTo>
                  <a:pt x="300" y="1247"/>
                </a:lnTo>
                <a:lnTo>
                  <a:pt x="388" y="1233"/>
                </a:lnTo>
                <a:lnTo>
                  <a:pt x="433" y="1226"/>
                </a:lnTo>
                <a:lnTo>
                  <a:pt x="433" y="1226"/>
                </a:lnTo>
                <a:lnTo>
                  <a:pt x="445" y="1227"/>
                </a:lnTo>
                <a:lnTo>
                  <a:pt x="460" y="1229"/>
                </a:lnTo>
                <a:lnTo>
                  <a:pt x="467" y="1232"/>
                </a:lnTo>
                <a:lnTo>
                  <a:pt x="474" y="1235"/>
                </a:lnTo>
                <a:lnTo>
                  <a:pt x="480" y="1239"/>
                </a:lnTo>
                <a:lnTo>
                  <a:pt x="485" y="1244"/>
                </a:lnTo>
                <a:lnTo>
                  <a:pt x="485" y="1244"/>
                </a:lnTo>
                <a:lnTo>
                  <a:pt x="490" y="1248"/>
                </a:lnTo>
                <a:lnTo>
                  <a:pt x="497" y="1254"/>
                </a:lnTo>
                <a:lnTo>
                  <a:pt x="516" y="1265"/>
                </a:lnTo>
                <a:lnTo>
                  <a:pt x="555" y="1285"/>
                </a:lnTo>
                <a:lnTo>
                  <a:pt x="555" y="1285"/>
                </a:lnTo>
                <a:lnTo>
                  <a:pt x="576" y="1297"/>
                </a:lnTo>
                <a:lnTo>
                  <a:pt x="602" y="1315"/>
                </a:lnTo>
                <a:lnTo>
                  <a:pt x="635" y="1336"/>
                </a:lnTo>
                <a:lnTo>
                  <a:pt x="635" y="1336"/>
                </a:lnTo>
                <a:lnTo>
                  <a:pt x="628" y="1339"/>
                </a:lnTo>
                <a:lnTo>
                  <a:pt x="615" y="1349"/>
                </a:lnTo>
                <a:lnTo>
                  <a:pt x="608" y="1355"/>
                </a:lnTo>
                <a:lnTo>
                  <a:pt x="603" y="1361"/>
                </a:lnTo>
                <a:lnTo>
                  <a:pt x="601" y="1363"/>
                </a:lnTo>
                <a:lnTo>
                  <a:pt x="601" y="1365"/>
                </a:lnTo>
                <a:lnTo>
                  <a:pt x="601" y="1368"/>
                </a:lnTo>
                <a:lnTo>
                  <a:pt x="602" y="1370"/>
                </a:lnTo>
                <a:lnTo>
                  <a:pt x="602" y="1370"/>
                </a:lnTo>
                <a:lnTo>
                  <a:pt x="607" y="1374"/>
                </a:lnTo>
                <a:lnTo>
                  <a:pt x="614" y="1378"/>
                </a:lnTo>
                <a:lnTo>
                  <a:pt x="632" y="1386"/>
                </a:lnTo>
                <a:lnTo>
                  <a:pt x="641" y="1388"/>
                </a:lnTo>
                <a:lnTo>
                  <a:pt x="651" y="1390"/>
                </a:lnTo>
                <a:lnTo>
                  <a:pt x="659" y="1391"/>
                </a:lnTo>
                <a:lnTo>
                  <a:pt x="667" y="1390"/>
                </a:lnTo>
                <a:lnTo>
                  <a:pt x="667" y="1390"/>
                </a:lnTo>
                <a:lnTo>
                  <a:pt x="679" y="1390"/>
                </a:lnTo>
                <a:lnTo>
                  <a:pt x="690" y="1391"/>
                </a:lnTo>
                <a:lnTo>
                  <a:pt x="693" y="1391"/>
                </a:lnTo>
                <a:lnTo>
                  <a:pt x="697" y="1390"/>
                </a:lnTo>
                <a:lnTo>
                  <a:pt x="699" y="1389"/>
                </a:lnTo>
                <a:lnTo>
                  <a:pt x="700" y="1386"/>
                </a:lnTo>
                <a:lnTo>
                  <a:pt x="700" y="1386"/>
                </a:lnTo>
                <a:lnTo>
                  <a:pt x="700" y="1382"/>
                </a:lnTo>
                <a:lnTo>
                  <a:pt x="699" y="1376"/>
                </a:lnTo>
                <a:lnTo>
                  <a:pt x="696" y="1363"/>
                </a:lnTo>
                <a:lnTo>
                  <a:pt x="686" y="1342"/>
                </a:lnTo>
                <a:lnTo>
                  <a:pt x="686" y="1342"/>
                </a:lnTo>
                <a:lnTo>
                  <a:pt x="684" y="1335"/>
                </a:lnTo>
                <a:lnTo>
                  <a:pt x="684" y="1329"/>
                </a:lnTo>
                <a:lnTo>
                  <a:pt x="683" y="1319"/>
                </a:lnTo>
                <a:lnTo>
                  <a:pt x="683" y="1319"/>
                </a:lnTo>
                <a:lnTo>
                  <a:pt x="685" y="1309"/>
                </a:lnTo>
                <a:lnTo>
                  <a:pt x="685" y="1303"/>
                </a:lnTo>
                <a:lnTo>
                  <a:pt x="685" y="1297"/>
                </a:lnTo>
                <a:lnTo>
                  <a:pt x="685" y="1297"/>
                </a:lnTo>
                <a:lnTo>
                  <a:pt x="627" y="1187"/>
                </a:lnTo>
                <a:lnTo>
                  <a:pt x="588" y="1112"/>
                </a:lnTo>
                <a:lnTo>
                  <a:pt x="568" y="1071"/>
                </a:lnTo>
                <a:lnTo>
                  <a:pt x="568" y="1071"/>
                </a:lnTo>
                <a:lnTo>
                  <a:pt x="565" y="1063"/>
                </a:lnTo>
                <a:lnTo>
                  <a:pt x="564" y="1051"/>
                </a:lnTo>
                <a:lnTo>
                  <a:pt x="562" y="1022"/>
                </a:lnTo>
                <a:lnTo>
                  <a:pt x="559" y="994"/>
                </a:lnTo>
                <a:lnTo>
                  <a:pt x="557" y="982"/>
                </a:lnTo>
                <a:lnTo>
                  <a:pt x="555" y="974"/>
                </a:lnTo>
                <a:lnTo>
                  <a:pt x="555" y="974"/>
                </a:lnTo>
                <a:lnTo>
                  <a:pt x="543" y="956"/>
                </a:lnTo>
                <a:lnTo>
                  <a:pt x="526" y="932"/>
                </a:lnTo>
                <a:lnTo>
                  <a:pt x="505" y="904"/>
                </a:lnTo>
                <a:lnTo>
                  <a:pt x="536" y="867"/>
                </a:lnTo>
                <a:lnTo>
                  <a:pt x="536" y="867"/>
                </a:lnTo>
                <a:lnTo>
                  <a:pt x="503" y="843"/>
                </a:lnTo>
                <a:lnTo>
                  <a:pt x="479" y="824"/>
                </a:lnTo>
                <a:lnTo>
                  <a:pt x="471" y="817"/>
                </a:lnTo>
                <a:lnTo>
                  <a:pt x="467" y="812"/>
                </a:lnTo>
                <a:lnTo>
                  <a:pt x="467" y="812"/>
                </a:lnTo>
                <a:lnTo>
                  <a:pt x="453" y="760"/>
                </a:lnTo>
                <a:lnTo>
                  <a:pt x="453" y="760"/>
                </a:lnTo>
                <a:lnTo>
                  <a:pt x="464" y="724"/>
                </a:lnTo>
                <a:lnTo>
                  <a:pt x="471" y="697"/>
                </a:lnTo>
                <a:lnTo>
                  <a:pt x="473" y="685"/>
                </a:lnTo>
                <a:lnTo>
                  <a:pt x="474" y="676"/>
                </a:lnTo>
                <a:lnTo>
                  <a:pt x="474" y="676"/>
                </a:lnTo>
                <a:lnTo>
                  <a:pt x="474" y="668"/>
                </a:lnTo>
                <a:lnTo>
                  <a:pt x="474" y="663"/>
                </a:lnTo>
                <a:lnTo>
                  <a:pt x="472" y="657"/>
                </a:lnTo>
                <a:lnTo>
                  <a:pt x="466" y="641"/>
                </a:lnTo>
                <a:lnTo>
                  <a:pt x="466" y="641"/>
                </a:lnTo>
                <a:lnTo>
                  <a:pt x="461" y="631"/>
                </a:lnTo>
                <a:lnTo>
                  <a:pt x="457" y="623"/>
                </a:lnTo>
                <a:lnTo>
                  <a:pt x="449" y="612"/>
                </a:lnTo>
                <a:lnTo>
                  <a:pt x="447" y="607"/>
                </a:lnTo>
                <a:lnTo>
                  <a:pt x="446" y="602"/>
                </a:lnTo>
                <a:lnTo>
                  <a:pt x="447" y="598"/>
                </a:lnTo>
                <a:lnTo>
                  <a:pt x="448" y="591"/>
                </a:lnTo>
                <a:lnTo>
                  <a:pt x="448" y="591"/>
                </a:lnTo>
                <a:lnTo>
                  <a:pt x="451" y="579"/>
                </a:lnTo>
                <a:lnTo>
                  <a:pt x="454" y="560"/>
                </a:lnTo>
                <a:lnTo>
                  <a:pt x="459" y="513"/>
                </a:lnTo>
                <a:lnTo>
                  <a:pt x="465" y="438"/>
                </a:lnTo>
                <a:lnTo>
                  <a:pt x="465" y="438"/>
                </a:lnTo>
                <a:lnTo>
                  <a:pt x="467" y="398"/>
                </a:lnTo>
                <a:lnTo>
                  <a:pt x="470" y="369"/>
                </a:lnTo>
                <a:lnTo>
                  <a:pt x="470" y="369"/>
                </a:lnTo>
                <a:lnTo>
                  <a:pt x="471" y="371"/>
                </a:lnTo>
                <a:lnTo>
                  <a:pt x="474" y="372"/>
                </a:lnTo>
                <a:lnTo>
                  <a:pt x="479" y="378"/>
                </a:lnTo>
                <a:lnTo>
                  <a:pt x="483" y="381"/>
                </a:lnTo>
                <a:lnTo>
                  <a:pt x="485" y="387"/>
                </a:lnTo>
                <a:lnTo>
                  <a:pt x="485" y="387"/>
                </a:lnTo>
                <a:lnTo>
                  <a:pt x="487" y="393"/>
                </a:lnTo>
                <a:lnTo>
                  <a:pt x="490" y="398"/>
                </a:lnTo>
                <a:lnTo>
                  <a:pt x="496" y="405"/>
                </a:lnTo>
                <a:lnTo>
                  <a:pt x="497" y="410"/>
                </a:lnTo>
                <a:lnTo>
                  <a:pt x="498" y="414"/>
                </a:lnTo>
                <a:lnTo>
                  <a:pt x="498" y="419"/>
                </a:lnTo>
                <a:lnTo>
                  <a:pt x="498" y="427"/>
                </a:lnTo>
                <a:lnTo>
                  <a:pt x="498" y="427"/>
                </a:lnTo>
                <a:lnTo>
                  <a:pt x="494" y="447"/>
                </a:lnTo>
                <a:lnTo>
                  <a:pt x="493" y="470"/>
                </a:lnTo>
                <a:lnTo>
                  <a:pt x="493" y="489"/>
                </a:lnTo>
                <a:lnTo>
                  <a:pt x="493" y="496"/>
                </a:lnTo>
                <a:lnTo>
                  <a:pt x="494" y="498"/>
                </a:lnTo>
                <a:lnTo>
                  <a:pt x="494" y="498"/>
                </a:lnTo>
                <a:lnTo>
                  <a:pt x="497" y="502"/>
                </a:lnTo>
                <a:lnTo>
                  <a:pt x="499" y="505"/>
                </a:lnTo>
                <a:lnTo>
                  <a:pt x="500" y="507"/>
                </a:lnTo>
                <a:lnTo>
                  <a:pt x="500" y="507"/>
                </a:lnTo>
                <a:lnTo>
                  <a:pt x="503" y="502"/>
                </a:lnTo>
                <a:lnTo>
                  <a:pt x="503" y="502"/>
                </a:lnTo>
                <a:lnTo>
                  <a:pt x="504" y="485"/>
                </a:lnTo>
                <a:lnTo>
                  <a:pt x="504" y="461"/>
                </a:lnTo>
                <a:lnTo>
                  <a:pt x="504" y="429"/>
                </a:lnTo>
                <a:lnTo>
                  <a:pt x="504" y="429"/>
                </a:lnTo>
                <a:lnTo>
                  <a:pt x="516" y="462"/>
                </a:lnTo>
                <a:lnTo>
                  <a:pt x="524" y="483"/>
                </a:lnTo>
                <a:lnTo>
                  <a:pt x="528" y="488"/>
                </a:lnTo>
                <a:lnTo>
                  <a:pt x="529" y="489"/>
                </a:lnTo>
                <a:lnTo>
                  <a:pt x="529" y="488"/>
                </a:lnTo>
                <a:lnTo>
                  <a:pt x="529" y="488"/>
                </a:lnTo>
                <a:lnTo>
                  <a:pt x="531" y="479"/>
                </a:lnTo>
                <a:lnTo>
                  <a:pt x="531" y="470"/>
                </a:lnTo>
                <a:lnTo>
                  <a:pt x="530" y="459"/>
                </a:lnTo>
                <a:lnTo>
                  <a:pt x="526" y="447"/>
                </a:lnTo>
                <a:lnTo>
                  <a:pt x="526" y="447"/>
                </a:lnTo>
                <a:lnTo>
                  <a:pt x="520" y="432"/>
                </a:lnTo>
                <a:lnTo>
                  <a:pt x="516" y="412"/>
                </a:lnTo>
                <a:lnTo>
                  <a:pt x="512" y="401"/>
                </a:lnTo>
                <a:lnTo>
                  <a:pt x="510" y="392"/>
                </a:lnTo>
                <a:lnTo>
                  <a:pt x="505" y="384"/>
                </a:lnTo>
                <a:lnTo>
                  <a:pt x="500" y="378"/>
                </a:lnTo>
                <a:lnTo>
                  <a:pt x="500" y="378"/>
                </a:lnTo>
                <a:lnTo>
                  <a:pt x="492" y="371"/>
                </a:lnTo>
                <a:lnTo>
                  <a:pt x="486" y="365"/>
                </a:lnTo>
                <a:lnTo>
                  <a:pt x="480" y="359"/>
                </a:lnTo>
                <a:lnTo>
                  <a:pt x="472" y="348"/>
                </a:lnTo>
                <a:lnTo>
                  <a:pt x="472" y="348"/>
                </a:lnTo>
                <a:lnTo>
                  <a:pt x="464" y="334"/>
                </a:lnTo>
                <a:lnTo>
                  <a:pt x="457" y="326"/>
                </a:lnTo>
                <a:lnTo>
                  <a:pt x="457" y="326"/>
                </a:lnTo>
                <a:lnTo>
                  <a:pt x="446" y="315"/>
                </a:lnTo>
                <a:lnTo>
                  <a:pt x="445" y="310"/>
                </a:lnTo>
                <a:lnTo>
                  <a:pt x="444" y="302"/>
                </a:lnTo>
                <a:lnTo>
                  <a:pt x="444" y="302"/>
                </a:lnTo>
                <a:lnTo>
                  <a:pt x="442" y="287"/>
                </a:lnTo>
                <a:lnTo>
                  <a:pt x="440" y="275"/>
                </a:lnTo>
                <a:lnTo>
                  <a:pt x="440" y="275"/>
                </a:lnTo>
                <a:lnTo>
                  <a:pt x="434" y="250"/>
                </a:lnTo>
                <a:lnTo>
                  <a:pt x="431" y="237"/>
                </a:lnTo>
                <a:lnTo>
                  <a:pt x="428" y="229"/>
                </a:lnTo>
                <a:lnTo>
                  <a:pt x="428" y="229"/>
                </a:lnTo>
                <a:lnTo>
                  <a:pt x="402" y="187"/>
                </a:lnTo>
                <a:lnTo>
                  <a:pt x="402" y="187"/>
                </a:lnTo>
                <a:lnTo>
                  <a:pt x="416" y="191"/>
                </a:lnTo>
                <a:lnTo>
                  <a:pt x="427" y="193"/>
                </a:lnTo>
                <a:lnTo>
                  <a:pt x="435" y="194"/>
                </a:lnTo>
                <a:lnTo>
                  <a:pt x="435" y="194"/>
                </a:lnTo>
                <a:lnTo>
                  <a:pt x="444" y="192"/>
                </a:lnTo>
                <a:lnTo>
                  <a:pt x="453" y="190"/>
                </a:lnTo>
                <a:lnTo>
                  <a:pt x="462" y="185"/>
                </a:lnTo>
                <a:lnTo>
                  <a:pt x="782" y="498"/>
                </a:lnTo>
                <a:lnTo>
                  <a:pt x="782" y="498"/>
                </a:lnTo>
                <a:lnTo>
                  <a:pt x="783" y="503"/>
                </a:lnTo>
                <a:lnTo>
                  <a:pt x="786" y="508"/>
                </a:lnTo>
                <a:lnTo>
                  <a:pt x="789" y="513"/>
                </a:lnTo>
                <a:lnTo>
                  <a:pt x="789" y="513"/>
                </a:lnTo>
                <a:lnTo>
                  <a:pt x="795" y="517"/>
                </a:lnTo>
                <a:lnTo>
                  <a:pt x="801" y="521"/>
                </a:lnTo>
                <a:lnTo>
                  <a:pt x="806" y="522"/>
                </a:lnTo>
                <a:lnTo>
                  <a:pt x="809" y="522"/>
                </a:lnTo>
                <a:lnTo>
                  <a:pt x="812" y="521"/>
                </a:lnTo>
                <a:lnTo>
                  <a:pt x="812" y="521"/>
                </a:lnTo>
                <a:lnTo>
                  <a:pt x="813" y="518"/>
                </a:lnTo>
                <a:lnTo>
                  <a:pt x="813" y="515"/>
                </a:lnTo>
                <a:lnTo>
                  <a:pt x="810" y="505"/>
                </a:lnTo>
                <a:lnTo>
                  <a:pt x="806" y="496"/>
                </a:lnTo>
                <a:lnTo>
                  <a:pt x="802" y="489"/>
                </a:lnTo>
                <a:lnTo>
                  <a:pt x="802" y="489"/>
                </a:lnTo>
                <a:lnTo>
                  <a:pt x="795" y="482"/>
                </a:lnTo>
                <a:lnTo>
                  <a:pt x="789" y="478"/>
                </a:lnTo>
                <a:lnTo>
                  <a:pt x="789" y="478"/>
                </a:lnTo>
                <a:lnTo>
                  <a:pt x="486" y="166"/>
                </a:lnTo>
                <a:lnTo>
                  <a:pt x="486" y="166"/>
                </a:lnTo>
                <a:lnTo>
                  <a:pt x="488" y="152"/>
                </a:lnTo>
                <a:lnTo>
                  <a:pt x="488" y="141"/>
                </a:lnTo>
                <a:lnTo>
                  <a:pt x="488" y="136"/>
                </a:lnTo>
                <a:lnTo>
                  <a:pt x="488" y="134"/>
                </a:lnTo>
                <a:lnTo>
                  <a:pt x="488" y="134"/>
                </a:lnTo>
                <a:lnTo>
                  <a:pt x="480" y="127"/>
                </a:lnTo>
                <a:lnTo>
                  <a:pt x="467" y="116"/>
                </a:lnTo>
                <a:lnTo>
                  <a:pt x="448" y="102"/>
                </a:lnTo>
                <a:lnTo>
                  <a:pt x="439" y="108"/>
                </a:lnTo>
                <a:lnTo>
                  <a:pt x="383" y="73"/>
                </a:lnTo>
                <a:lnTo>
                  <a:pt x="383" y="73"/>
                </a:lnTo>
                <a:lnTo>
                  <a:pt x="383" y="69"/>
                </a:lnTo>
                <a:lnTo>
                  <a:pt x="382" y="61"/>
                </a:lnTo>
                <a:lnTo>
                  <a:pt x="381" y="55"/>
                </a:lnTo>
                <a:lnTo>
                  <a:pt x="377" y="48"/>
                </a:lnTo>
                <a:lnTo>
                  <a:pt x="374" y="41"/>
                </a:lnTo>
                <a:lnTo>
                  <a:pt x="368" y="32"/>
                </a:lnTo>
                <a:lnTo>
                  <a:pt x="368" y="32"/>
                </a:lnTo>
                <a:lnTo>
                  <a:pt x="356" y="18"/>
                </a:lnTo>
                <a:lnTo>
                  <a:pt x="348" y="9"/>
                </a:lnTo>
                <a:lnTo>
                  <a:pt x="343" y="5"/>
                </a:lnTo>
                <a:lnTo>
                  <a:pt x="338" y="3"/>
                </a:lnTo>
                <a:lnTo>
                  <a:pt x="333" y="2"/>
                </a:lnTo>
                <a:lnTo>
                  <a:pt x="326" y="0"/>
                </a:lnTo>
                <a:lnTo>
                  <a:pt x="326" y="0"/>
                </a:lnTo>
                <a:lnTo>
                  <a:pt x="320" y="2"/>
                </a:lnTo>
                <a:lnTo>
                  <a:pt x="315" y="3"/>
                </a:lnTo>
                <a:lnTo>
                  <a:pt x="311" y="5"/>
                </a:lnTo>
                <a:lnTo>
                  <a:pt x="307" y="7"/>
                </a:lnTo>
                <a:lnTo>
                  <a:pt x="304" y="12"/>
                </a:lnTo>
                <a:lnTo>
                  <a:pt x="303" y="15"/>
                </a:lnTo>
                <a:lnTo>
                  <a:pt x="297" y="17"/>
                </a:lnTo>
                <a:lnTo>
                  <a:pt x="297" y="17"/>
                </a:lnTo>
                <a:lnTo>
                  <a:pt x="296" y="16"/>
                </a:lnTo>
                <a:lnTo>
                  <a:pt x="292" y="15"/>
                </a:lnTo>
                <a:lnTo>
                  <a:pt x="291" y="15"/>
                </a:lnTo>
                <a:lnTo>
                  <a:pt x="289" y="16"/>
                </a:lnTo>
                <a:lnTo>
                  <a:pt x="287" y="17"/>
                </a:lnTo>
                <a:lnTo>
                  <a:pt x="287" y="19"/>
                </a:lnTo>
                <a:lnTo>
                  <a:pt x="287" y="19"/>
                </a:lnTo>
                <a:lnTo>
                  <a:pt x="285" y="33"/>
                </a:lnTo>
                <a:lnTo>
                  <a:pt x="298" y="51"/>
                </a:lnTo>
                <a:lnTo>
                  <a:pt x="297" y="64"/>
                </a:lnTo>
                <a:lnTo>
                  <a:pt x="297" y="64"/>
                </a:lnTo>
                <a:lnTo>
                  <a:pt x="293" y="64"/>
                </a:lnTo>
                <a:lnTo>
                  <a:pt x="287" y="67"/>
                </a:lnTo>
                <a:lnTo>
                  <a:pt x="284" y="68"/>
                </a:lnTo>
                <a:lnTo>
                  <a:pt x="281" y="70"/>
                </a:lnTo>
                <a:lnTo>
                  <a:pt x="280" y="73"/>
                </a:lnTo>
                <a:lnTo>
                  <a:pt x="279" y="77"/>
                </a:lnTo>
                <a:lnTo>
                  <a:pt x="279" y="77"/>
                </a:lnTo>
                <a:lnTo>
                  <a:pt x="279" y="90"/>
                </a:lnTo>
                <a:lnTo>
                  <a:pt x="279" y="96"/>
                </a:lnTo>
                <a:lnTo>
                  <a:pt x="279" y="101"/>
                </a:lnTo>
                <a:lnTo>
                  <a:pt x="279" y="101"/>
                </a:lnTo>
                <a:lnTo>
                  <a:pt x="287" y="120"/>
                </a:lnTo>
                <a:lnTo>
                  <a:pt x="293" y="135"/>
                </a:lnTo>
                <a:lnTo>
                  <a:pt x="289" y="153"/>
                </a:lnTo>
                <a:close/>
                <a:moveTo>
                  <a:pt x="360" y="88"/>
                </a:moveTo>
                <a:lnTo>
                  <a:pt x="400" y="120"/>
                </a:lnTo>
                <a:lnTo>
                  <a:pt x="400" y="120"/>
                </a:lnTo>
                <a:lnTo>
                  <a:pt x="394" y="119"/>
                </a:lnTo>
                <a:lnTo>
                  <a:pt x="388" y="119"/>
                </a:lnTo>
                <a:lnTo>
                  <a:pt x="382" y="120"/>
                </a:lnTo>
                <a:lnTo>
                  <a:pt x="382" y="120"/>
                </a:lnTo>
                <a:lnTo>
                  <a:pt x="371" y="122"/>
                </a:lnTo>
                <a:lnTo>
                  <a:pt x="367" y="122"/>
                </a:lnTo>
                <a:lnTo>
                  <a:pt x="364" y="121"/>
                </a:lnTo>
                <a:lnTo>
                  <a:pt x="364" y="121"/>
                </a:lnTo>
                <a:lnTo>
                  <a:pt x="361" y="116"/>
                </a:lnTo>
                <a:lnTo>
                  <a:pt x="356" y="108"/>
                </a:lnTo>
                <a:lnTo>
                  <a:pt x="350" y="96"/>
                </a:lnTo>
                <a:lnTo>
                  <a:pt x="360" y="88"/>
                </a:lnTo>
                <a:close/>
              </a:path>
            </a:pathLst>
          </a:custGeom>
          <a:solidFill>
            <a:schemeClr val="accent2">
              <a:lumMod val="75000"/>
              <a:alpha val="50000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reeform 12">
            <a:extLst>
              <a:ext uri="{FF2B5EF4-FFF2-40B4-BE49-F238E27FC236}">
                <a16:creationId xmlns:a16="http://schemas.microsoft.com/office/drawing/2014/main" id="{550B1069-5AC4-433C-AA91-044AF0B0E165}"/>
              </a:ext>
            </a:extLst>
          </p:cNvPr>
          <p:cNvSpPr>
            <a:spLocks/>
          </p:cNvSpPr>
          <p:nvPr/>
        </p:nvSpPr>
        <p:spPr bwMode="auto">
          <a:xfrm>
            <a:off x="4384596" y="772875"/>
            <a:ext cx="1934200" cy="3025579"/>
          </a:xfrm>
          <a:custGeom>
            <a:avLst/>
            <a:gdLst>
              <a:gd name="T0" fmla="*/ 408 w 856"/>
              <a:gd name="T1" fmla="*/ 22 h 1339"/>
              <a:gd name="T2" fmla="*/ 371 w 856"/>
              <a:gd name="T3" fmla="*/ 39 h 1339"/>
              <a:gd name="T4" fmla="*/ 352 w 856"/>
              <a:gd name="T5" fmla="*/ 53 h 1339"/>
              <a:gd name="T6" fmla="*/ 330 w 856"/>
              <a:gd name="T7" fmla="*/ 92 h 1339"/>
              <a:gd name="T8" fmla="*/ 336 w 856"/>
              <a:gd name="T9" fmla="*/ 180 h 1339"/>
              <a:gd name="T10" fmla="*/ 364 w 856"/>
              <a:gd name="T11" fmla="*/ 233 h 1339"/>
              <a:gd name="T12" fmla="*/ 375 w 856"/>
              <a:gd name="T13" fmla="*/ 310 h 1339"/>
              <a:gd name="T14" fmla="*/ 340 w 856"/>
              <a:gd name="T15" fmla="*/ 353 h 1339"/>
              <a:gd name="T16" fmla="*/ 377 w 856"/>
              <a:gd name="T17" fmla="*/ 336 h 1339"/>
              <a:gd name="T18" fmla="*/ 385 w 856"/>
              <a:gd name="T19" fmla="*/ 339 h 1339"/>
              <a:gd name="T20" fmla="*/ 330 w 856"/>
              <a:gd name="T21" fmla="*/ 584 h 1339"/>
              <a:gd name="T22" fmla="*/ 260 w 856"/>
              <a:gd name="T23" fmla="*/ 634 h 1339"/>
              <a:gd name="T24" fmla="*/ 233 w 856"/>
              <a:gd name="T25" fmla="*/ 656 h 1339"/>
              <a:gd name="T26" fmla="*/ 7 w 856"/>
              <a:gd name="T27" fmla="*/ 650 h 1339"/>
              <a:gd name="T28" fmla="*/ 7 w 856"/>
              <a:gd name="T29" fmla="*/ 667 h 1339"/>
              <a:gd name="T30" fmla="*/ 193 w 856"/>
              <a:gd name="T31" fmla="*/ 684 h 1339"/>
              <a:gd name="T32" fmla="*/ 230 w 856"/>
              <a:gd name="T33" fmla="*/ 699 h 1339"/>
              <a:gd name="T34" fmla="*/ 271 w 856"/>
              <a:gd name="T35" fmla="*/ 715 h 1339"/>
              <a:gd name="T36" fmla="*/ 298 w 856"/>
              <a:gd name="T37" fmla="*/ 718 h 1339"/>
              <a:gd name="T38" fmla="*/ 332 w 856"/>
              <a:gd name="T39" fmla="*/ 702 h 1339"/>
              <a:gd name="T40" fmla="*/ 316 w 856"/>
              <a:gd name="T41" fmla="*/ 796 h 1339"/>
              <a:gd name="T42" fmla="*/ 292 w 856"/>
              <a:gd name="T43" fmla="*/ 860 h 1339"/>
              <a:gd name="T44" fmla="*/ 318 w 856"/>
              <a:gd name="T45" fmla="*/ 847 h 1339"/>
              <a:gd name="T46" fmla="*/ 332 w 856"/>
              <a:gd name="T47" fmla="*/ 1045 h 1339"/>
              <a:gd name="T48" fmla="*/ 335 w 856"/>
              <a:gd name="T49" fmla="*/ 1119 h 1339"/>
              <a:gd name="T50" fmla="*/ 335 w 856"/>
              <a:gd name="T51" fmla="*/ 1277 h 1339"/>
              <a:gd name="T52" fmla="*/ 345 w 856"/>
              <a:gd name="T53" fmla="*/ 1312 h 1339"/>
              <a:gd name="T54" fmla="*/ 372 w 856"/>
              <a:gd name="T55" fmla="*/ 1320 h 1339"/>
              <a:gd name="T56" fmla="*/ 423 w 856"/>
              <a:gd name="T57" fmla="*/ 1320 h 1339"/>
              <a:gd name="T58" fmla="*/ 501 w 856"/>
              <a:gd name="T59" fmla="*/ 1328 h 1339"/>
              <a:gd name="T60" fmla="*/ 499 w 856"/>
              <a:gd name="T61" fmla="*/ 1339 h 1339"/>
              <a:gd name="T62" fmla="*/ 626 w 856"/>
              <a:gd name="T63" fmla="*/ 1325 h 1339"/>
              <a:gd name="T64" fmla="*/ 639 w 856"/>
              <a:gd name="T65" fmla="*/ 1312 h 1339"/>
              <a:gd name="T66" fmla="*/ 620 w 856"/>
              <a:gd name="T67" fmla="*/ 1277 h 1339"/>
              <a:gd name="T68" fmla="*/ 622 w 856"/>
              <a:gd name="T69" fmla="*/ 1263 h 1339"/>
              <a:gd name="T70" fmla="*/ 708 w 856"/>
              <a:gd name="T71" fmla="*/ 1239 h 1339"/>
              <a:gd name="T72" fmla="*/ 746 w 856"/>
              <a:gd name="T73" fmla="*/ 1238 h 1339"/>
              <a:gd name="T74" fmla="*/ 756 w 856"/>
              <a:gd name="T75" fmla="*/ 1229 h 1339"/>
              <a:gd name="T76" fmla="*/ 621 w 856"/>
              <a:gd name="T77" fmla="*/ 783 h 1339"/>
              <a:gd name="T78" fmla="*/ 613 w 856"/>
              <a:gd name="T79" fmla="*/ 737 h 1339"/>
              <a:gd name="T80" fmla="*/ 855 w 856"/>
              <a:gd name="T81" fmla="*/ 726 h 1339"/>
              <a:gd name="T82" fmla="*/ 851 w 856"/>
              <a:gd name="T83" fmla="*/ 713 h 1339"/>
              <a:gd name="T84" fmla="*/ 593 w 856"/>
              <a:gd name="T85" fmla="*/ 662 h 1339"/>
              <a:gd name="T86" fmla="*/ 558 w 856"/>
              <a:gd name="T87" fmla="*/ 559 h 1339"/>
              <a:gd name="T88" fmla="*/ 601 w 856"/>
              <a:gd name="T89" fmla="*/ 511 h 1339"/>
              <a:gd name="T90" fmla="*/ 598 w 856"/>
              <a:gd name="T91" fmla="*/ 441 h 1339"/>
              <a:gd name="T92" fmla="*/ 593 w 856"/>
              <a:gd name="T93" fmla="*/ 340 h 1339"/>
              <a:gd name="T94" fmla="*/ 542 w 856"/>
              <a:gd name="T95" fmla="*/ 227 h 1339"/>
              <a:gd name="T96" fmla="*/ 571 w 856"/>
              <a:gd name="T97" fmla="*/ 253 h 1339"/>
              <a:gd name="T98" fmla="*/ 584 w 856"/>
              <a:gd name="T99" fmla="*/ 280 h 1339"/>
              <a:gd name="T100" fmla="*/ 590 w 856"/>
              <a:gd name="T101" fmla="*/ 252 h 1339"/>
              <a:gd name="T102" fmla="*/ 595 w 856"/>
              <a:gd name="T103" fmla="*/ 247 h 1339"/>
              <a:gd name="T104" fmla="*/ 569 w 856"/>
              <a:gd name="T105" fmla="*/ 194 h 1339"/>
              <a:gd name="T106" fmla="*/ 558 w 856"/>
              <a:gd name="T107" fmla="*/ 138 h 1339"/>
              <a:gd name="T108" fmla="*/ 548 w 856"/>
              <a:gd name="T109" fmla="*/ 72 h 1339"/>
              <a:gd name="T110" fmla="*/ 539 w 856"/>
              <a:gd name="T111" fmla="*/ 33 h 1339"/>
              <a:gd name="T112" fmla="*/ 509 w 856"/>
              <a:gd name="T113" fmla="*/ 7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56" h="1339">
                <a:moveTo>
                  <a:pt x="493" y="1"/>
                </a:moveTo>
                <a:lnTo>
                  <a:pt x="493" y="1"/>
                </a:lnTo>
                <a:lnTo>
                  <a:pt x="475" y="6"/>
                </a:lnTo>
                <a:lnTo>
                  <a:pt x="449" y="12"/>
                </a:lnTo>
                <a:lnTo>
                  <a:pt x="423" y="18"/>
                </a:lnTo>
                <a:lnTo>
                  <a:pt x="408" y="22"/>
                </a:lnTo>
                <a:lnTo>
                  <a:pt x="408" y="22"/>
                </a:lnTo>
                <a:lnTo>
                  <a:pt x="393" y="26"/>
                </a:lnTo>
                <a:lnTo>
                  <a:pt x="385" y="28"/>
                </a:lnTo>
                <a:lnTo>
                  <a:pt x="378" y="33"/>
                </a:lnTo>
                <a:lnTo>
                  <a:pt x="378" y="33"/>
                </a:lnTo>
                <a:lnTo>
                  <a:pt x="371" y="39"/>
                </a:lnTo>
                <a:lnTo>
                  <a:pt x="368" y="44"/>
                </a:lnTo>
                <a:lnTo>
                  <a:pt x="365" y="46"/>
                </a:lnTo>
                <a:lnTo>
                  <a:pt x="362" y="49"/>
                </a:lnTo>
                <a:lnTo>
                  <a:pt x="362" y="49"/>
                </a:lnTo>
                <a:lnTo>
                  <a:pt x="356" y="51"/>
                </a:lnTo>
                <a:lnTo>
                  <a:pt x="352" y="53"/>
                </a:lnTo>
                <a:lnTo>
                  <a:pt x="348" y="55"/>
                </a:lnTo>
                <a:lnTo>
                  <a:pt x="343" y="60"/>
                </a:lnTo>
                <a:lnTo>
                  <a:pt x="338" y="67"/>
                </a:lnTo>
                <a:lnTo>
                  <a:pt x="335" y="78"/>
                </a:lnTo>
                <a:lnTo>
                  <a:pt x="330" y="92"/>
                </a:lnTo>
                <a:lnTo>
                  <a:pt x="330" y="92"/>
                </a:lnTo>
                <a:lnTo>
                  <a:pt x="327" y="100"/>
                </a:lnTo>
                <a:lnTo>
                  <a:pt x="326" y="109"/>
                </a:lnTo>
                <a:lnTo>
                  <a:pt x="326" y="128"/>
                </a:lnTo>
                <a:lnTo>
                  <a:pt x="327" y="145"/>
                </a:lnTo>
                <a:lnTo>
                  <a:pt x="331" y="163"/>
                </a:lnTo>
                <a:lnTo>
                  <a:pt x="336" y="180"/>
                </a:lnTo>
                <a:lnTo>
                  <a:pt x="340" y="195"/>
                </a:lnTo>
                <a:lnTo>
                  <a:pt x="349" y="215"/>
                </a:lnTo>
                <a:lnTo>
                  <a:pt x="349" y="215"/>
                </a:lnTo>
                <a:lnTo>
                  <a:pt x="352" y="222"/>
                </a:lnTo>
                <a:lnTo>
                  <a:pt x="357" y="228"/>
                </a:lnTo>
                <a:lnTo>
                  <a:pt x="364" y="233"/>
                </a:lnTo>
                <a:lnTo>
                  <a:pt x="370" y="236"/>
                </a:lnTo>
                <a:lnTo>
                  <a:pt x="381" y="243"/>
                </a:lnTo>
                <a:lnTo>
                  <a:pt x="385" y="245"/>
                </a:lnTo>
                <a:lnTo>
                  <a:pt x="391" y="286"/>
                </a:lnTo>
                <a:lnTo>
                  <a:pt x="391" y="286"/>
                </a:lnTo>
                <a:lnTo>
                  <a:pt x="375" y="310"/>
                </a:lnTo>
                <a:lnTo>
                  <a:pt x="362" y="329"/>
                </a:lnTo>
                <a:lnTo>
                  <a:pt x="351" y="342"/>
                </a:lnTo>
                <a:lnTo>
                  <a:pt x="351" y="342"/>
                </a:lnTo>
                <a:lnTo>
                  <a:pt x="340" y="351"/>
                </a:lnTo>
                <a:lnTo>
                  <a:pt x="340" y="353"/>
                </a:lnTo>
                <a:lnTo>
                  <a:pt x="340" y="353"/>
                </a:lnTo>
                <a:lnTo>
                  <a:pt x="343" y="356"/>
                </a:lnTo>
                <a:lnTo>
                  <a:pt x="343" y="356"/>
                </a:lnTo>
                <a:lnTo>
                  <a:pt x="348" y="355"/>
                </a:lnTo>
                <a:lnTo>
                  <a:pt x="353" y="351"/>
                </a:lnTo>
                <a:lnTo>
                  <a:pt x="370" y="340"/>
                </a:lnTo>
                <a:lnTo>
                  <a:pt x="377" y="336"/>
                </a:lnTo>
                <a:lnTo>
                  <a:pt x="383" y="333"/>
                </a:lnTo>
                <a:lnTo>
                  <a:pt x="385" y="333"/>
                </a:lnTo>
                <a:lnTo>
                  <a:pt x="387" y="335"/>
                </a:lnTo>
                <a:lnTo>
                  <a:pt x="387" y="336"/>
                </a:lnTo>
                <a:lnTo>
                  <a:pt x="385" y="339"/>
                </a:lnTo>
                <a:lnTo>
                  <a:pt x="385" y="339"/>
                </a:lnTo>
                <a:lnTo>
                  <a:pt x="382" y="353"/>
                </a:lnTo>
                <a:lnTo>
                  <a:pt x="376" y="380"/>
                </a:lnTo>
                <a:lnTo>
                  <a:pt x="362" y="449"/>
                </a:lnTo>
                <a:lnTo>
                  <a:pt x="343" y="544"/>
                </a:lnTo>
                <a:lnTo>
                  <a:pt x="335" y="562"/>
                </a:lnTo>
                <a:lnTo>
                  <a:pt x="330" y="584"/>
                </a:lnTo>
                <a:lnTo>
                  <a:pt x="330" y="584"/>
                </a:lnTo>
                <a:lnTo>
                  <a:pt x="301" y="605"/>
                </a:lnTo>
                <a:lnTo>
                  <a:pt x="282" y="621"/>
                </a:lnTo>
                <a:lnTo>
                  <a:pt x="271" y="629"/>
                </a:lnTo>
                <a:lnTo>
                  <a:pt x="271" y="629"/>
                </a:lnTo>
                <a:lnTo>
                  <a:pt x="260" y="634"/>
                </a:lnTo>
                <a:lnTo>
                  <a:pt x="253" y="636"/>
                </a:lnTo>
                <a:lnTo>
                  <a:pt x="246" y="640"/>
                </a:lnTo>
                <a:lnTo>
                  <a:pt x="246" y="640"/>
                </a:lnTo>
                <a:lnTo>
                  <a:pt x="240" y="646"/>
                </a:lnTo>
                <a:lnTo>
                  <a:pt x="236" y="650"/>
                </a:lnTo>
                <a:lnTo>
                  <a:pt x="233" y="656"/>
                </a:lnTo>
                <a:lnTo>
                  <a:pt x="233" y="656"/>
                </a:lnTo>
                <a:lnTo>
                  <a:pt x="122" y="652"/>
                </a:lnTo>
                <a:lnTo>
                  <a:pt x="45" y="650"/>
                </a:lnTo>
                <a:lnTo>
                  <a:pt x="19" y="650"/>
                </a:lnTo>
                <a:lnTo>
                  <a:pt x="7" y="650"/>
                </a:lnTo>
                <a:lnTo>
                  <a:pt x="7" y="650"/>
                </a:lnTo>
                <a:lnTo>
                  <a:pt x="3" y="655"/>
                </a:lnTo>
                <a:lnTo>
                  <a:pt x="1" y="656"/>
                </a:lnTo>
                <a:lnTo>
                  <a:pt x="0" y="660"/>
                </a:lnTo>
                <a:lnTo>
                  <a:pt x="0" y="662"/>
                </a:lnTo>
                <a:lnTo>
                  <a:pt x="2" y="665"/>
                </a:lnTo>
                <a:lnTo>
                  <a:pt x="7" y="667"/>
                </a:lnTo>
                <a:lnTo>
                  <a:pt x="15" y="669"/>
                </a:lnTo>
                <a:lnTo>
                  <a:pt x="15" y="669"/>
                </a:lnTo>
                <a:lnTo>
                  <a:pt x="32" y="672"/>
                </a:lnTo>
                <a:lnTo>
                  <a:pt x="59" y="675"/>
                </a:lnTo>
                <a:lnTo>
                  <a:pt x="129" y="679"/>
                </a:lnTo>
                <a:lnTo>
                  <a:pt x="193" y="684"/>
                </a:lnTo>
                <a:lnTo>
                  <a:pt x="214" y="685"/>
                </a:lnTo>
                <a:lnTo>
                  <a:pt x="222" y="686"/>
                </a:lnTo>
                <a:lnTo>
                  <a:pt x="222" y="686"/>
                </a:lnTo>
                <a:lnTo>
                  <a:pt x="223" y="692"/>
                </a:lnTo>
                <a:lnTo>
                  <a:pt x="226" y="695"/>
                </a:lnTo>
                <a:lnTo>
                  <a:pt x="230" y="699"/>
                </a:lnTo>
                <a:lnTo>
                  <a:pt x="230" y="699"/>
                </a:lnTo>
                <a:lnTo>
                  <a:pt x="239" y="704"/>
                </a:lnTo>
                <a:lnTo>
                  <a:pt x="249" y="708"/>
                </a:lnTo>
                <a:lnTo>
                  <a:pt x="261" y="713"/>
                </a:lnTo>
                <a:lnTo>
                  <a:pt x="271" y="715"/>
                </a:lnTo>
                <a:lnTo>
                  <a:pt x="271" y="715"/>
                </a:lnTo>
                <a:lnTo>
                  <a:pt x="278" y="718"/>
                </a:lnTo>
                <a:lnTo>
                  <a:pt x="285" y="720"/>
                </a:lnTo>
                <a:lnTo>
                  <a:pt x="287" y="720"/>
                </a:lnTo>
                <a:lnTo>
                  <a:pt x="291" y="720"/>
                </a:lnTo>
                <a:lnTo>
                  <a:pt x="294" y="720"/>
                </a:lnTo>
                <a:lnTo>
                  <a:pt x="298" y="718"/>
                </a:lnTo>
                <a:lnTo>
                  <a:pt x="298" y="718"/>
                </a:lnTo>
                <a:lnTo>
                  <a:pt x="304" y="713"/>
                </a:lnTo>
                <a:lnTo>
                  <a:pt x="309" y="707"/>
                </a:lnTo>
                <a:lnTo>
                  <a:pt x="313" y="702"/>
                </a:lnTo>
                <a:lnTo>
                  <a:pt x="332" y="702"/>
                </a:lnTo>
                <a:lnTo>
                  <a:pt x="332" y="702"/>
                </a:lnTo>
                <a:lnTo>
                  <a:pt x="331" y="713"/>
                </a:lnTo>
                <a:lnTo>
                  <a:pt x="329" y="738"/>
                </a:lnTo>
                <a:lnTo>
                  <a:pt x="327" y="753"/>
                </a:lnTo>
                <a:lnTo>
                  <a:pt x="324" y="769"/>
                </a:lnTo>
                <a:lnTo>
                  <a:pt x="320" y="784"/>
                </a:lnTo>
                <a:lnTo>
                  <a:pt x="316" y="796"/>
                </a:lnTo>
                <a:lnTo>
                  <a:pt x="316" y="796"/>
                </a:lnTo>
                <a:lnTo>
                  <a:pt x="306" y="818"/>
                </a:lnTo>
                <a:lnTo>
                  <a:pt x="297" y="840"/>
                </a:lnTo>
                <a:lnTo>
                  <a:pt x="294" y="848"/>
                </a:lnTo>
                <a:lnTo>
                  <a:pt x="292" y="855"/>
                </a:lnTo>
                <a:lnTo>
                  <a:pt x="292" y="860"/>
                </a:lnTo>
                <a:lnTo>
                  <a:pt x="293" y="860"/>
                </a:lnTo>
                <a:lnTo>
                  <a:pt x="294" y="861"/>
                </a:lnTo>
                <a:lnTo>
                  <a:pt x="294" y="861"/>
                </a:lnTo>
                <a:lnTo>
                  <a:pt x="299" y="859"/>
                </a:lnTo>
                <a:lnTo>
                  <a:pt x="305" y="856"/>
                </a:lnTo>
                <a:lnTo>
                  <a:pt x="318" y="847"/>
                </a:lnTo>
                <a:lnTo>
                  <a:pt x="335" y="834"/>
                </a:lnTo>
                <a:lnTo>
                  <a:pt x="335" y="834"/>
                </a:lnTo>
                <a:lnTo>
                  <a:pt x="336" y="935"/>
                </a:lnTo>
                <a:lnTo>
                  <a:pt x="335" y="1008"/>
                </a:lnTo>
                <a:lnTo>
                  <a:pt x="333" y="1034"/>
                </a:lnTo>
                <a:lnTo>
                  <a:pt x="332" y="1045"/>
                </a:lnTo>
                <a:lnTo>
                  <a:pt x="332" y="1045"/>
                </a:lnTo>
                <a:lnTo>
                  <a:pt x="331" y="1051"/>
                </a:lnTo>
                <a:lnTo>
                  <a:pt x="331" y="1061"/>
                </a:lnTo>
                <a:lnTo>
                  <a:pt x="332" y="1082"/>
                </a:lnTo>
                <a:lnTo>
                  <a:pt x="335" y="1107"/>
                </a:lnTo>
                <a:lnTo>
                  <a:pt x="335" y="1119"/>
                </a:lnTo>
                <a:lnTo>
                  <a:pt x="335" y="1129"/>
                </a:lnTo>
                <a:lnTo>
                  <a:pt x="335" y="1129"/>
                </a:lnTo>
                <a:lnTo>
                  <a:pt x="335" y="1161"/>
                </a:lnTo>
                <a:lnTo>
                  <a:pt x="333" y="1210"/>
                </a:lnTo>
                <a:lnTo>
                  <a:pt x="335" y="1254"/>
                </a:lnTo>
                <a:lnTo>
                  <a:pt x="335" y="1277"/>
                </a:lnTo>
                <a:lnTo>
                  <a:pt x="335" y="1277"/>
                </a:lnTo>
                <a:lnTo>
                  <a:pt x="338" y="1296"/>
                </a:lnTo>
                <a:lnTo>
                  <a:pt x="342" y="1307"/>
                </a:lnTo>
                <a:lnTo>
                  <a:pt x="343" y="1310"/>
                </a:lnTo>
                <a:lnTo>
                  <a:pt x="345" y="1312"/>
                </a:lnTo>
                <a:lnTo>
                  <a:pt x="345" y="1312"/>
                </a:lnTo>
                <a:lnTo>
                  <a:pt x="350" y="1315"/>
                </a:lnTo>
                <a:lnTo>
                  <a:pt x="356" y="1318"/>
                </a:lnTo>
                <a:lnTo>
                  <a:pt x="363" y="1320"/>
                </a:lnTo>
                <a:lnTo>
                  <a:pt x="366" y="1320"/>
                </a:lnTo>
                <a:lnTo>
                  <a:pt x="372" y="1320"/>
                </a:lnTo>
                <a:lnTo>
                  <a:pt x="372" y="1320"/>
                </a:lnTo>
                <a:lnTo>
                  <a:pt x="383" y="1320"/>
                </a:lnTo>
                <a:lnTo>
                  <a:pt x="394" y="1320"/>
                </a:lnTo>
                <a:lnTo>
                  <a:pt x="406" y="1321"/>
                </a:lnTo>
                <a:lnTo>
                  <a:pt x="414" y="1321"/>
                </a:lnTo>
                <a:lnTo>
                  <a:pt x="423" y="1320"/>
                </a:lnTo>
                <a:lnTo>
                  <a:pt x="423" y="1320"/>
                </a:lnTo>
                <a:lnTo>
                  <a:pt x="449" y="1318"/>
                </a:lnTo>
                <a:lnTo>
                  <a:pt x="480" y="1318"/>
                </a:lnTo>
                <a:lnTo>
                  <a:pt x="514" y="1318"/>
                </a:lnTo>
                <a:lnTo>
                  <a:pt x="514" y="1318"/>
                </a:lnTo>
                <a:lnTo>
                  <a:pt x="510" y="1321"/>
                </a:lnTo>
                <a:lnTo>
                  <a:pt x="501" y="1328"/>
                </a:lnTo>
                <a:lnTo>
                  <a:pt x="497" y="1333"/>
                </a:lnTo>
                <a:lnTo>
                  <a:pt x="495" y="1336"/>
                </a:lnTo>
                <a:lnTo>
                  <a:pt x="494" y="1338"/>
                </a:lnTo>
                <a:lnTo>
                  <a:pt x="495" y="1339"/>
                </a:lnTo>
                <a:lnTo>
                  <a:pt x="499" y="1339"/>
                </a:lnTo>
                <a:lnTo>
                  <a:pt x="499" y="1339"/>
                </a:lnTo>
                <a:lnTo>
                  <a:pt x="555" y="1335"/>
                </a:lnTo>
                <a:lnTo>
                  <a:pt x="590" y="1332"/>
                </a:lnTo>
                <a:lnTo>
                  <a:pt x="604" y="1331"/>
                </a:lnTo>
                <a:lnTo>
                  <a:pt x="614" y="1328"/>
                </a:lnTo>
                <a:lnTo>
                  <a:pt x="614" y="1328"/>
                </a:lnTo>
                <a:lnTo>
                  <a:pt x="626" y="1325"/>
                </a:lnTo>
                <a:lnTo>
                  <a:pt x="634" y="1323"/>
                </a:lnTo>
                <a:lnTo>
                  <a:pt x="636" y="1321"/>
                </a:lnTo>
                <a:lnTo>
                  <a:pt x="637" y="1320"/>
                </a:lnTo>
                <a:lnTo>
                  <a:pt x="639" y="1316"/>
                </a:lnTo>
                <a:lnTo>
                  <a:pt x="639" y="1312"/>
                </a:lnTo>
                <a:lnTo>
                  <a:pt x="639" y="1312"/>
                </a:lnTo>
                <a:lnTo>
                  <a:pt x="637" y="1307"/>
                </a:lnTo>
                <a:lnTo>
                  <a:pt x="635" y="1301"/>
                </a:lnTo>
                <a:lnTo>
                  <a:pt x="628" y="1290"/>
                </a:lnTo>
                <a:lnTo>
                  <a:pt x="622" y="1282"/>
                </a:lnTo>
                <a:lnTo>
                  <a:pt x="620" y="1277"/>
                </a:lnTo>
                <a:lnTo>
                  <a:pt x="620" y="1277"/>
                </a:lnTo>
                <a:lnTo>
                  <a:pt x="617" y="1274"/>
                </a:lnTo>
                <a:lnTo>
                  <a:pt x="613" y="1270"/>
                </a:lnTo>
                <a:lnTo>
                  <a:pt x="611" y="1269"/>
                </a:lnTo>
                <a:lnTo>
                  <a:pt x="613" y="1267"/>
                </a:lnTo>
                <a:lnTo>
                  <a:pt x="616" y="1266"/>
                </a:lnTo>
                <a:lnTo>
                  <a:pt x="622" y="1263"/>
                </a:lnTo>
                <a:lnTo>
                  <a:pt x="622" y="1263"/>
                </a:lnTo>
                <a:lnTo>
                  <a:pt x="643" y="1258"/>
                </a:lnTo>
                <a:lnTo>
                  <a:pt x="671" y="1250"/>
                </a:lnTo>
                <a:lnTo>
                  <a:pt x="694" y="1243"/>
                </a:lnTo>
                <a:lnTo>
                  <a:pt x="708" y="1239"/>
                </a:lnTo>
                <a:lnTo>
                  <a:pt x="708" y="1239"/>
                </a:lnTo>
                <a:lnTo>
                  <a:pt x="722" y="1238"/>
                </a:lnTo>
                <a:lnTo>
                  <a:pt x="729" y="1238"/>
                </a:lnTo>
                <a:lnTo>
                  <a:pt x="738" y="1239"/>
                </a:lnTo>
                <a:lnTo>
                  <a:pt x="738" y="1239"/>
                </a:lnTo>
                <a:lnTo>
                  <a:pt x="742" y="1239"/>
                </a:lnTo>
                <a:lnTo>
                  <a:pt x="746" y="1238"/>
                </a:lnTo>
                <a:lnTo>
                  <a:pt x="750" y="1237"/>
                </a:lnTo>
                <a:lnTo>
                  <a:pt x="752" y="1235"/>
                </a:lnTo>
                <a:lnTo>
                  <a:pt x="756" y="1231"/>
                </a:lnTo>
                <a:lnTo>
                  <a:pt x="757" y="1229"/>
                </a:lnTo>
                <a:lnTo>
                  <a:pt x="756" y="1229"/>
                </a:lnTo>
                <a:lnTo>
                  <a:pt x="756" y="1229"/>
                </a:lnTo>
                <a:lnTo>
                  <a:pt x="750" y="1210"/>
                </a:lnTo>
                <a:lnTo>
                  <a:pt x="733" y="1163"/>
                </a:lnTo>
                <a:lnTo>
                  <a:pt x="687" y="1017"/>
                </a:lnTo>
                <a:lnTo>
                  <a:pt x="620" y="807"/>
                </a:lnTo>
                <a:lnTo>
                  <a:pt x="620" y="807"/>
                </a:lnTo>
                <a:lnTo>
                  <a:pt x="621" y="783"/>
                </a:lnTo>
                <a:lnTo>
                  <a:pt x="621" y="765"/>
                </a:lnTo>
                <a:lnTo>
                  <a:pt x="620" y="759"/>
                </a:lnTo>
                <a:lnTo>
                  <a:pt x="620" y="756"/>
                </a:lnTo>
                <a:lnTo>
                  <a:pt x="620" y="756"/>
                </a:lnTo>
                <a:lnTo>
                  <a:pt x="616" y="749"/>
                </a:lnTo>
                <a:lnTo>
                  <a:pt x="613" y="737"/>
                </a:lnTo>
                <a:lnTo>
                  <a:pt x="609" y="720"/>
                </a:lnTo>
                <a:lnTo>
                  <a:pt x="842" y="732"/>
                </a:lnTo>
                <a:lnTo>
                  <a:pt x="842" y="732"/>
                </a:lnTo>
                <a:lnTo>
                  <a:pt x="848" y="730"/>
                </a:lnTo>
                <a:lnTo>
                  <a:pt x="853" y="728"/>
                </a:lnTo>
                <a:lnTo>
                  <a:pt x="855" y="726"/>
                </a:lnTo>
                <a:lnTo>
                  <a:pt x="855" y="726"/>
                </a:lnTo>
                <a:lnTo>
                  <a:pt x="856" y="723"/>
                </a:lnTo>
                <a:lnTo>
                  <a:pt x="856" y="719"/>
                </a:lnTo>
                <a:lnTo>
                  <a:pt x="854" y="715"/>
                </a:lnTo>
                <a:lnTo>
                  <a:pt x="853" y="713"/>
                </a:lnTo>
                <a:lnTo>
                  <a:pt x="851" y="713"/>
                </a:lnTo>
                <a:lnTo>
                  <a:pt x="851" y="713"/>
                </a:lnTo>
                <a:lnTo>
                  <a:pt x="727" y="702"/>
                </a:lnTo>
                <a:lnTo>
                  <a:pt x="609" y="694"/>
                </a:lnTo>
                <a:lnTo>
                  <a:pt x="609" y="694"/>
                </a:lnTo>
                <a:lnTo>
                  <a:pt x="604" y="684"/>
                </a:lnTo>
                <a:lnTo>
                  <a:pt x="593" y="662"/>
                </a:lnTo>
                <a:lnTo>
                  <a:pt x="593" y="662"/>
                </a:lnTo>
                <a:lnTo>
                  <a:pt x="589" y="653"/>
                </a:lnTo>
                <a:lnTo>
                  <a:pt x="583" y="640"/>
                </a:lnTo>
                <a:lnTo>
                  <a:pt x="572" y="607"/>
                </a:lnTo>
                <a:lnTo>
                  <a:pt x="558" y="559"/>
                </a:lnTo>
                <a:lnTo>
                  <a:pt x="558" y="559"/>
                </a:lnTo>
                <a:lnTo>
                  <a:pt x="557" y="553"/>
                </a:lnTo>
                <a:lnTo>
                  <a:pt x="557" y="545"/>
                </a:lnTo>
                <a:lnTo>
                  <a:pt x="558" y="532"/>
                </a:lnTo>
                <a:lnTo>
                  <a:pt x="558" y="532"/>
                </a:lnTo>
                <a:lnTo>
                  <a:pt x="584" y="520"/>
                </a:lnTo>
                <a:lnTo>
                  <a:pt x="601" y="511"/>
                </a:lnTo>
                <a:lnTo>
                  <a:pt x="607" y="507"/>
                </a:lnTo>
                <a:lnTo>
                  <a:pt x="609" y="506"/>
                </a:lnTo>
                <a:lnTo>
                  <a:pt x="609" y="506"/>
                </a:lnTo>
                <a:lnTo>
                  <a:pt x="603" y="474"/>
                </a:lnTo>
                <a:lnTo>
                  <a:pt x="598" y="441"/>
                </a:lnTo>
                <a:lnTo>
                  <a:pt x="598" y="441"/>
                </a:lnTo>
                <a:lnTo>
                  <a:pt x="597" y="432"/>
                </a:lnTo>
                <a:lnTo>
                  <a:pt x="596" y="411"/>
                </a:lnTo>
                <a:lnTo>
                  <a:pt x="595" y="363"/>
                </a:lnTo>
                <a:lnTo>
                  <a:pt x="595" y="363"/>
                </a:lnTo>
                <a:lnTo>
                  <a:pt x="595" y="352"/>
                </a:lnTo>
                <a:lnTo>
                  <a:pt x="593" y="340"/>
                </a:lnTo>
                <a:lnTo>
                  <a:pt x="588" y="318"/>
                </a:lnTo>
                <a:lnTo>
                  <a:pt x="583" y="301"/>
                </a:lnTo>
                <a:lnTo>
                  <a:pt x="580" y="291"/>
                </a:lnTo>
                <a:lnTo>
                  <a:pt x="580" y="291"/>
                </a:lnTo>
                <a:lnTo>
                  <a:pt x="559" y="255"/>
                </a:lnTo>
                <a:lnTo>
                  <a:pt x="542" y="227"/>
                </a:lnTo>
                <a:lnTo>
                  <a:pt x="552" y="202"/>
                </a:lnTo>
                <a:lnTo>
                  <a:pt x="552" y="202"/>
                </a:lnTo>
                <a:lnTo>
                  <a:pt x="561" y="223"/>
                </a:lnTo>
                <a:lnTo>
                  <a:pt x="566" y="240"/>
                </a:lnTo>
                <a:lnTo>
                  <a:pt x="571" y="253"/>
                </a:lnTo>
                <a:lnTo>
                  <a:pt x="571" y="253"/>
                </a:lnTo>
                <a:lnTo>
                  <a:pt x="574" y="264"/>
                </a:lnTo>
                <a:lnTo>
                  <a:pt x="577" y="274"/>
                </a:lnTo>
                <a:lnTo>
                  <a:pt x="581" y="280"/>
                </a:lnTo>
                <a:lnTo>
                  <a:pt x="583" y="281"/>
                </a:lnTo>
                <a:lnTo>
                  <a:pt x="584" y="280"/>
                </a:lnTo>
                <a:lnTo>
                  <a:pt x="584" y="280"/>
                </a:lnTo>
                <a:lnTo>
                  <a:pt x="585" y="277"/>
                </a:lnTo>
                <a:lnTo>
                  <a:pt x="587" y="272"/>
                </a:lnTo>
                <a:lnTo>
                  <a:pt x="587" y="260"/>
                </a:lnTo>
                <a:lnTo>
                  <a:pt x="584" y="245"/>
                </a:lnTo>
                <a:lnTo>
                  <a:pt x="584" y="245"/>
                </a:lnTo>
                <a:lnTo>
                  <a:pt x="590" y="252"/>
                </a:lnTo>
                <a:lnTo>
                  <a:pt x="591" y="253"/>
                </a:lnTo>
                <a:lnTo>
                  <a:pt x="594" y="254"/>
                </a:lnTo>
                <a:lnTo>
                  <a:pt x="595" y="253"/>
                </a:lnTo>
                <a:lnTo>
                  <a:pt x="595" y="251"/>
                </a:lnTo>
                <a:lnTo>
                  <a:pt x="595" y="251"/>
                </a:lnTo>
                <a:lnTo>
                  <a:pt x="595" y="247"/>
                </a:lnTo>
                <a:lnTo>
                  <a:pt x="593" y="242"/>
                </a:lnTo>
                <a:lnTo>
                  <a:pt x="587" y="232"/>
                </a:lnTo>
                <a:lnTo>
                  <a:pt x="580" y="220"/>
                </a:lnTo>
                <a:lnTo>
                  <a:pt x="574" y="208"/>
                </a:lnTo>
                <a:lnTo>
                  <a:pt x="574" y="208"/>
                </a:lnTo>
                <a:lnTo>
                  <a:pt x="569" y="194"/>
                </a:lnTo>
                <a:lnTo>
                  <a:pt x="564" y="178"/>
                </a:lnTo>
                <a:lnTo>
                  <a:pt x="562" y="164"/>
                </a:lnTo>
                <a:lnTo>
                  <a:pt x="561" y="151"/>
                </a:lnTo>
                <a:lnTo>
                  <a:pt x="561" y="151"/>
                </a:lnTo>
                <a:lnTo>
                  <a:pt x="559" y="143"/>
                </a:lnTo>
                <a:lnTo>
                  <a:pt x="558" y="138"/>
                </a:lnTo>
                <a:lnTo>
                  <a:pt x="557" y="133"/>
                </a:lnTo>
                <a:lnTo>
                  <a:pt x="555" y="124"/>
                </a:lnTo>
                <a:lnTo>
                  <a:pt x="555" y="124"/>
                </a:lnTo>
                <a:lnTo>
                  <a:pt x="548" y="79"/>
                </a:lnTo>
                <a:lnTo>
                  <a:pt x="548" y="79"/>
                </a:lnTo>
                <a:lnTo>
                  <a:pt x="548" y="72"/>
                </a:lnTo>
                <a:lnTo>
                  <a:pt x="548" y="58"/>
                </a:lnTo>
                <a:lnTo>
                  <a:pt x="546" y="51"/>
                </a:lnTo>
                <a:lnTo>
                  <a:pt x="545" y="44"/>
                </a:lnTo>
                <a:lnTo>
                  <a:pt x="543" y="38"/>
                </a:lnTo>
                <a:lnTo>
                  <a:pt x="539" y="33"/>
                </a:lnTo>
                <a:lnTo>
                  <a:pt x="539" y="33"/>
                </a:lnTo>
                <a:lnTo>
                  <a:pt x="530" y="27"/>
                </a:lnTo>
                <a:lnTo>
                  <a:pt x="522" y="21"/>
                </a:lnTo>
                <a:lnTo>
                  <a:pt x="512" y="16"/>
                </a:lnTo>
                <a:lnTo>
                  <a:pt x="512" y="16"/>
                </a:lnTo>
                <a:lnTo>
                  <a:pt x="511" y="14"/>
                </a:lnTo>
                <a:lnTo>
                  <a:pt x="509" y="7"/>
                </a:lnTo>
                <a:lnTo>
                  <a:pt x="506" y="3"/>
                </a:lnTo>
                <a:lnTo>
                  <a:pt x="503" y="1"/>
                </a:lnTo>
                <a:lnTo>
                  <a:pt x="498" y="0"/>
                </a:lnTo>
                <a:lnTo>
                  <a:pt x="493" y="1"/>
                </a:lnTo>
                <a:lnTo>
                  <a:pt x="493" y="1"/>
                </a:lnTo>
                <a:close/>
              </a:path>
            </a:pathLst>
          </a:custGeom>
          <a:solidFill>
            <a:schemeClr val="accent2">
              <a:lumMod val="75000"/>
              <a:alpha val="50000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7CE395C-FE75-4267-A336-2CF11A15BFFF}"/>
              </a:ext>
            </a:extLst>
          </p:cNvPr>
          <p:cNvSpPr txBox="1"/>
          <p:nvPr/>
        </p:nvSpPr>
        <p:spPr>
          <a:xfrm>
            <a:off x="5696915" y="304021"/>
            <a:ext cx="1015663" cy="40709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生徒募集中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>
            <a:off x="400881" y="5250363"/>
            <a:ext cx="1662090" cy="1662090"/>
            <a:chOff x="4824155" y="1802650"/>
            <a:chExt cx="1662090" cy="1662090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4971999" y="2273302"/>
              <a:ext cx="1359022" cy="7741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無料体験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実施中</a:t>
              </a: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BFBF10F-6939-446C-AB1F-4BF15AD31733}"/>
              </a:ext>
            </a:extLst>
          </p:cNvPr>
          <p:cNvSpPr txBox="1"/>
          <p:nvPr/>
        </p:nvSpPr>
        <p:spPr>
          <a:xfrm rot="20997442">
            <a:off x="373225" y="493132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見学歓迎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AA70887-9E3A-4DE4-A4FA-564C7DC96338}"/>
              </a:ext>
            </a:extLst>
          </p:cNvPr>
          <p:cNvSpPr/>
          <p:nvPr/>
        </p:nvSpPr>
        <p:spPr bwMode="auto">
          <a:xfrm>
            <a:off x="2303542" y="270399"/>
            <a:ext cx="2256159" cy="694452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6E5E42D-8982-473F-9417-944329DB6D17}"/>
              </a:ext>
            </a:extLst>
          </p:cNvPr>
          <p:cNvSpPr txBox="1"/>
          <p:nvPr/>
        </p:nvSpPr>
        <p:spPr>
          <a:xfrm rot="5400000">
            <a:off x="320241" y="2573156"/>
            <a:ext cx="6222760" cy="19059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500" b="1" dirty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剣道</a:t>
            </a:r>
            <a:r>
              <a:rPr kumimoji="1" lang="ja-JP" altLang="en-US" sz="11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GP行書体" panose="03000600000000000000" pitchFamily="66" charset="-128"/>
                <a:ea typeface="HGP行書体" panose="03000600000000000000" pitchFamily="66" charset="-128"/>
                <a:cs typeface="+mn-cs"/>
              </a:rPr>
              <a:t>教室</a:t>
            </a: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D4C589F6-5508-4635-8BD8-D4BE46C3911A}"/>
              </a:ext>
            </a:extLst>
          </p:cNvPr>
          <p:cNvSpPr/>
          <p:nvPr/>
        </p:nvSpPr>
        <p:spPr bwMode="auto">
          <a:xfrm>
            <a:off x="271942" y="7097551"/>
            <a:ext cx="6319358" cy="2602485"/>
          </a:xfrm>
          <a:prstGeom prst="roundRect">
            <a:avLst>
              <a:gd name="adj" fmla="val 4307"/>
            </a:avLst>
          </a:prstGeom>
          <a:solidFill>
            <a:schemeClr val="bg1"/>
          </a:solidFill>
          <a:ln w="57150">
            <a:solidFill>
              <a:srgbClr val="00206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F2497A3-BABD-4412-98B2-15F49398854D}"/>
              </a:ext>
            </a:extLst>
          </p:cNvPr>
          <p:cNvSpPr txBox="1"/>
          <p:nvPr/>
        </p:nvSpPr>
        <p:spPr>
          <a:xfrm>
            <a:off x="1912776" y="7245049"/>
            <a:ext cx="399981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毎週水・金曜日</a:t>
            </a:r>
          </a:p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少年の部（小学生）午後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6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一般の部（中学生以上）午後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8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D0049C20-D47B-4EC8-9324-173996E768A6}"/>
              </a:ext>
            </a:extLst>
          </p:cNvPr>
          <p:cNvSpPr/>
          <p:nvPr/>
        </p:nvSpPr>
        <p:spPr bwMode="auto">
          <a:xfrm>
            <a:off x="495690" y="7275664"/>
            <a:ext cx="1371209" cy="22098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日時</a:t>
            </a:r>
          </a:p>
        </p:txBody>
      </p: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DBB1F223-9D88-4644-8E46-787C9CCBC427}"/>
              </a:ext>
            </a:extLst>
          </p:cNvPr>
          <p:cNvSpPr/>
          <p:nvPr/>
        </p:nvSpPr>
        <p:spPr bwMode="auto">
          <a:xfrm>
            <a:off x="495690" y="8121484"/>
            <a:ext cx="1371209" cy="22098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場所</a:t>
            </a: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230A881C-9E53-43BB-8B97-4B2EB39A532E}"/>
              </a:ext>
            </a:extLst>
          </p:cNvPr>
          <p:cNvSpPr/>
          <p:nvPr/>
        </p:nvSpPr>
        <p:spPr bwMode="auto">
          <a:xfrm>
            <a:off x="495690" y="8456764"/>
            <a:ext cx="1371209" cy="22098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対象</a:t>
            </a:r>
          </a:p>
        </p:txBody>
      </p:sp>
      <p:sp>
        <p:nvSpPr>
          <p:cNvPr id="41" name="四角形: 角を丸くする 40">
            <a:extLst>
              <a:ext uri="{FF2B5EF4-FFF2-40B4-BE49-F238E27FC236}">
                <a16:creationId xmlns:a16="http://schemas.microsoft.com/office/drawing/2014/main" id="{A53707E5-052C-418B-B884-CD0C6BE3F233}"/>
              </a:ext>
            </a:extLst>
          </p:cNvPr>
          <p:cNvSpPr/>
          <p:nvPr/>
        </p:nvSpPr>
        <p:spPr bwMode="auto">
          <a:xfrm>
            <a:off x="495690" y="8776804"/>
            <a:ext cx="1371209" cy="22098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費用</a:t>
            </a:r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038C239F-178A-4992-B5C8-1A8D58D18C82}"/>
              </a:ext>
            </a:extLst>
          </p:cNvPr>
          <p:cNvSpPr/>
          <p:nvPr/>
        </p:nvSpPr>
        <p:spPr bwMode="auto">
          <a:xfrm>
            <a:off x="495690" y="9081604"/>
            <a:ext cx="1371209" cy="220980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申込・お問合せ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3CC6324C-28D3-450B-800A-141260FE27AE}"/>
              </a:ext>
            </a:extLst>
          </p:cNvPr>
          <p:cNvSpPr txBox="1"/>
          <p:nvPr/>
        </p:nvSpPr>
        <p:spPr>
          <a:xfrm>
            <a:off x="1912776" y="8075629"/>
            <a:ext cx="162095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〇〇市〇〇体育館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AEF62542-87BC-4222-9952-08BF3270ADFB}"/>
              </a:ext>
            </a:extLst>
          </p:cNvPr>
          <p:cNvSpPr txBox="1"/>
          <p:nvPr/>
        </p:nvSpPr>
        <p:spPr>
          <a:xfrm>
            <a:off x="1912776" y="9052532"/>
            <a:ext cx="41953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直接会場または電話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電話番号：０００－０００－００００　担当 田中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C0BB735-8000-47B4-B1E1-E74A559DC9DE}"/>
              </a:ext>
            </a:extLst>
          </p:cNvPr>
          <p:cNvSpPr txBox="1"/>
          <p:nvPr/>
        </p:nvSpPr>
        <p:spPr>
          <a:xfrm>
            <a:off x="1912776" y="8399929"/>
            <a:ext cx="359585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〇〇市在住または通勤・通学の小学生以上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56A807F-9ED6-45E4-96B4-28A630E13F7E}"/>
              </a:ext>
            </a:extLst>
          </p:cNvPr>
          <p:cNvSpPr txBox="1"/>
          <p:nvPr/>
        </p:nvSpPr>
        <p:spPr>
          <a:xfrm>
            <a:off x="1912776" y="8717252"/>
            <a:ext cx="26981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入会金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2000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円、月会費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3000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</a:t>
            </a:r>
          </a:p>
        </p:txBody>
      </p:sp>
    </p:spTree>
    <p:extLst>
      <p:ext uri="{BB962C8B-B14F-4D97-AF65-F5344CB8AC3E}">
        <p14:creationId xmlns:p14="http://schemas.microsoft.com/office/powerpoint/2010/main" val="4041131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17">
            <a:extLst>
              <a:ext uri="{FF2B5EF4-FFF2-40B4-BE49-F238E27FC236}">
                <a16:creationId xmlns:a16="http://schemas.microsoft.com/office/drawing/2014/main" id="{3108699F-5747-4DAD-82E1-F0E3464CDECB}"/>
              </a:ext>
            </a:extLst>
          </p:cNvPr>
          <p:cNvSpPr>
            <a:spLocks noEditPoints="1"/>
          </p:cNvSpPr>
          <p:nvPr/>
        </p:nvSpPr>
        <p:spPr bwMode="auto">
          <a:xfrm>
            <a:off x="3533733" y="3983553"/>
            <a:ext cx="3070226" cy="2928900"/>
          </a:xfrm>
          <a:custGeom>
            <a:avLst/>
            <a:gdLst>
              <a:gd name="T0" fmla="*/ 930 w 1499"/>
              <a:gd name="T1" fmla="*/ 2 h 1430"/>
              <a:gd name="T2" fmla="*/ 893 w 1499"/>
              <a:gd name="T3" fmla="*/ 9 h 1430"/>
              <a:gd name="T4" fmla="*/ 858 w 1499"/>
              <a:gd name="T5" fmla="*/ 24 h 1430"/>
              <a:gd name="T6" fmla="*/ 773 w 1499"/>
              <a:gd name="T7" fmla="*/ 66 h 1430"/>
              <a:gd name="T8" fmla="*/ 723 w 1499"/>
              <a:gd name="T9" fmla="*/ 47 h 1430"/>
              <a:gd name="T10" fmla="*/ 690 w 1499"/>
              <a:gd name="T11" fmla="*/ 59 h 1430"/>
              <a:gd name="T12" fmla="*/ 670 w 1499"/>
              <a:gd name="T13" fmla="*/ 88 h 1430"/>
              <a:gd name="T14" fmla="*/ 8 w 1499"/>
              <a:gd name="T15" fmla="*/ 240 h 1430"/>
              <a:gd name="T16" fmla="*/ 2 w 1499"/>
              <a:gd name="T17" fmla="*/ 267 h 1430"/>
              <a:gd name="T18" fmla="*/ 90 w 1499"/>
              <a:gd name="T19" fmla="*/ 246 h 1430"/>
              <a:gd name="T20" fmla="*/ 699 w 1499"/>
              <a:gd name="T21" fmla="*/ 128 h 1430"/>
              <a:gd name="T22" fmla="*/ 750 w 1499"/>
              <a:gd name="T23" fmla="*/ 156 h 1430"/>
              <a:gd name="T24" fmla="*/ 769 w 1499"/>
              <a:gd name="T25" fmla="*/ 216 h 1430"/>
              <a:gd name="T26" fmla="*/ 782 w 1499"/>
              <a:gd name="T27" fmla="*/ 291 h 1430"/>
              <a:gd name="T28" fmla="*/ 782 w 1499"/>
              <a:gd name="T29" fmla="*/ 344 h 1430"/>
              <a:gd name="T30" fmla="*/ 851 w 1499"/>
              <a:gd name="T31" fmla="*/ 441 h 1430"/>
              <a:gd name="T32" fmla="*/ 962 w 1499"/>
              <a:gd name="T33" fmla="*/ 504 h 1430"/>
              <a:gd name="T34" fmla="*/ 962 w 1499"/>
              <a:gd name="T35" fmla="*/ 626 h 1430"/>
              <a:gd name="T36" fmla="*/ 971 w 1499"/>
              <a:gd name="T37" fmla="*/ 725 h 1430"/>
              <a:gd name="T38" fmla="*/ 963 w 1499"/>
              <a:gd name="T39" fmla="*/ 764 h 1430"/>
              <a:gd name="T40" fmla="*/ 833 w 1499"/>
              <a:gd name="T41" fmla="*/ 848 h 1430"/>
              <a:gd name="T42" fmla="*/ 822 w 1499"/>
              <a:gd name="T43" fmla="*/ 864 h 1430"/>
              <a:gd name="T44" fmla="*/ 789 w 1499"/>
              <a:gd name="T45" fmla="*/ 923 h 1430"/>
              <a:gd name="T46" fmla="*/ 751 w 1499"/>
              <a:gd name="T47" fmla="*/ 1001 h 1430"/>
              <a:gd name="T48" fmla="*/ 667 w 1499"/>
              <a:gd name="T49" fmla="*/ 1347 h 1430"/>
              <a:gd name="T50" fmla="*/ 627 w 1499"/>
              <a:gd name="T51" fmla="*/ 1359 h 1430"/>
              <a:gd name="T52" fmla="*/ 655 w 1499"/>
              <a:gd name="T53" fmla="*/ 1383 h 1430"/>
              <a:gd name="T54" fmla="*/ 686 w 1499"/>
              <a:gd name="T55" fmla="*/ 1385 h 1430"/>
              <a:gd name="T56" fmla="*/ 793 w 1499"/>
              <a:gd name="T57" fmla="*/ 1386 h 1430"/>
              <a:gd name="T58" fmla="*/ 1226 w 1499"/>
              <a:gd name="T59" fmla="*/ 1395 h 1430"/>
              <a:gd name="T60" fmla="*/ 1394 w 1499"/>
              <a:gd name="T61" fmla="*/ 1382 h 1430"/>
              <a:gd name="T62" fmla="*/ 1367 w 1499"/>
              <a:gd name="T63" fmla="*/ 1412 h 1430"/>
              <a:gd name="T64" fmla="*/ 1362 w 1499"/>
              <a:gd name="T65" fmla="*/ 1429 h 1430"/>
              <a:gd name="T66" fmla="*/ 1432 w 1499"/>
              <a:gd name="T67" fmla="*/ 1410 h 1430"/>
              <a:gd name="T68" fmla="*/ 1464 w 1499"/>
              <a:gd name="T69" fmla="*/ 1378 h 1430"/>
              <a:gd name="T70" fmla="*/ 1490 w 1499"/>
              <a:gd name="T71" fmla="*/ 1341 h 1430"/>
              <a:gd name="T72" fmla="*/ 1497 w 1499"/>
              <a:gd name="T73" fmla="*/ 1314 h 1430"/>
              <a:gd name="T74" fmla="*/ 1345 w 1499"/>
              <a:gd name="T75" fmla="*/ 1204 h 1430"/>
              <a:gd name="T76" fmla="*/ 1300 w 1499"/>
              <a:gd name="T77" fmla="*/ 1119 h 1430"/>
              <a:gd name="T78" fmla="*/ 1299 w 1499"/>
              <a:gd name="T79" fmla="*/ 887 h 1430"/>
              <a:gd name="T80" fmla="*/ 1216 w 1499"/>
              <a:gd name="T81" fmla="*/ 706 h 1430"/>
              <a:gd name="T82" fmla="*/ 1234 w 1499"/>
              <a:gd name="T83" fmla="*/ 674 h 1430"/>
              <a:gd name="T84" fmla="*/ 1242 w 1499"/>
              <a:gd name="T85" fmla="*/ 623 h 1430"/>
              <a:gd name="T86" fmla="*/ 1255 w 1499"/>
              <a:gd name="T87" fmla="*/ 434 h 1430"/>
              <a:gd name="T88" fmla="*/ 1281 w 1499"/>
              <a:gd name="T89" fmla="*/ 509 h 1430"/>
              <a:gd name="T90" fmla="*/ 1291 w 1499"/>
              <a:gd name="T91" fmla="*/ 481 h 1430"/>
              <a:gd name="T92" fmla="*/ 1285 w 1499"/>
              <a:gd name="T93" fmla="*/ 453 h 1430"/>
              <a:gd name="T94" fmla="*/ 1322 w 1499"/>
              <a:gd name="T95" fmla="*/ 479 h 1430"/>
              <a:gd name="T96" fmla="*/ 1257 w 1499"/>
              <a:gd name="T97" fmla="*/ 336 h 1430"/>
              <a:gd name="T98" fmla="*/ 1208 w 1499"/>
              <a:gd name="T99" fmla="*/ 182 h 1430"/>
              <a:gd name="T100" fmla="*/ 1160 w 1499"/>
              <a:gd name="T101" fmla="*/ 96 h 1430"/>
              <a:gd name="T102" fmla="*/ 1074 w 1499"/>
              <a:gd name="T103" fmla="*/ 79 h 1430"/>
              <a:gd name="T104" fmla="*/ 1032 w 1499"/>
              <a:gd name="T105" fmla="*/ 52 h 1430"/>
              <a:gd name="T106" fmla="*/ 962 w 1499"/>
              <a:gd name="T107" fmla="*/ 12 h 1430"/>
              <a:gd name="T108" fmla="*/ 1007 w 1499"/>
              <a:gd name="T109" fmla="*/ 132 h 1430"/>
              <a:gd name="T110" fmla="*/ 967 w 1499"/>
              <a:gd name="T111" fmla="*/ 181 h 1430"/>
              <a:gd name="T112" fmla="*/ 932 w 1499"/>
              <a:gd name="T113" fmla="*/ 272 h 1430"/>
              <a:gd name="T114" fmla="*/ 841 w 1499"/>
              <a:gd name="T115" fmla="*/ 235 h 1430"/>
              <a:gd name="T116" fmla="*/ 844 w 1499"/>
              <a:gd name="T117" fmla="*/ 193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99" h="1430">
                <a:moveTo>
                  <a:pt x="962" y="12"/>
                </a:moveTo>
                <a:lnTo>
                  <a:pt x="962" y="12"/>
                </a:lnTo>
                <a:lnTo>
                  <a:pt x="953" y="8"/>
                </a:lnTo>
                <a:lnTo>
                  <a:pt x="945" y="6"/>
                </a:lnTo>
                <a:lnTo>
                  <a:pt x="938" y="2"/>
                </a:lnTo>
                <a:lnTo>
                  <a:pt x="930" y="2"/>
                </a:lnTo>
                <a:lnTo>
                  <a:pt x="930" y="2"/>
                </a:lnTo>
                <a:lnTo>
                  <a:pt x="926" y="1"/>
                </a:lnTo>
                <a:lnTo>
                  <a:pt x="925" y="1"/>
                </a:lnTo>
                <a:lnTo>
                  <a:pt x="923" y="0"/>
                </a:lnTo>
                <a:lnTo>
                  <a:pt x="918" y="0"/>
                </a:lnTo>
                <a:lnTo>
                  <a:pt x="903" y="6"/>
                </a:lnTo>
                <a:lnTo>
                  <a:pt x="903" y="6"/>
                </a:lnTo>
                <a:lnTo>
                  <a:pt x="893" y="9"/>
                </a:lnTo>
                <a:lnTo>
                  <a:pt x="884" y="12"/>
                </a:lnTo>
                <a:lnTo>
                  <a:pt x="871" y="14"/>
                </a:lnTo>
                <a:lnTo>
                  <a:pt x="866" y="15"/>
                </a:lnTo>
                <a:lnTo>
                  <a:pt x="863" y="17"/>
                </a:lnTo>
                <a:lnTo>
                  <a:pt x="860" y="19"/>
                </a:lnTo>
                <a:lnTo>
                  <a:pt x="858" y="24"/>
                </a:lnTo>
                <a:lnTo>
                  <a:pt x="858" y="24"/>
                </a:lnTo>
                <a:lnTo>
                  <a:pt x="853" y="40"/>
                </a:lnTo>
                <a:lnTo>
                  <a:pt x="851" y="46"/>
                </a:lnTo>
                <a:lnTo>
                  <a:pt x="848" y="47"/>
                </a:lnTo>
                <a:lnTo>
                  <a:pt x="847" y="48"/>
                </a:lnTo>
                <a:lnTo>
                  <a:pt x="847" y="48"/>
                </a:lnTo>
                <a:lnTo>
                  <a:pt x="807" y="58"/>
                </a:lnTo>
                <a:lnTo>
                  <a:pt x="773" y="66"/>
                </a:lnTo>
                <a:lnTo>
                  <a:pt x="773" y="66"/>
                </a:lnTo>
                <a:lnTo>
                  <a:pt x="764" y="61"/>
                </a:lnTo>
                <a:lnTo>
                  <a:pt x="754" y="58"/>
                </a:lnTo>
                <a:lnTo>
                  <a:pt x="742" y="54"/>
                </a:lnTo>
                <a:lnTo>
                  <a:pt x="742" y="54"/>
                </a:lnTo>
                <a:lnTo>
                  <a:pt x="731" y="51"/>
                </a:lnTo>
                <a:lnTo>
                  <a:pt x="723" y="47"/>
                </a:lnTo>
                <a:lnTo>
                  <a:pt x="719" y="46"/>
                </a:lnTo>
                <a:lnTo>
                  <a:pt x="716" y="46"/>
                </a:lnTo>
                <a:lnTo>
                  <a:pt x="712" y="46"/>
                </a:lnTo>
                <a:lnTo>
                  <a:pt x="709" y="48"/>
                </a:lnTo>
                <a:lnTo>
                  <a:pt x="709" y="48"/>
                </a:lnTo>
                <a:lnTo>
                  <a:pt x="699" y="54"/>
                </a:lnTo>
                <a:lnTo>
                  <a:pt x="690" y="59"/>
                </a:lnTo>
                <a:lnTo>
                  <a:pt x="682" y="64"/>
                </a:lnTo>
                <a:lnTo>
                  <a:pt x="679" y="67"/>
                </a:lnTo>
                <a:lnTo>
                  <a:pt x="678" y="70"/>
                </a:lnTo>
                <a:lnTo>
                  <a:pt x="678" y="70"/>
                </a:lnTo>
                <a:lnTo>
                  <a:pt x="676" y="76"/>
                </a:lnTo>
                <a:lnTo>
                  <a:pt x="673" y="82"/>
                </a:lnTo>
                <a:lnTo>
                  <a:pt x="670" y="88"/>
                </a:lnTo>
                <a:lnTo>
                  <a:pt x="55" y="227"/>
                </a:lnTo>
                <a:lnTo>
                  <a:pt x="55" y="227"/>
                </a:lnTo>
                <a:lnTo>
                  <a:pt x="48" y="227"/>
                </a:lnTo>
                <a:lnTo>
                  <a:pt x="32" y="231"/>
                </a:lnTo>
                <a:lnTo>
                  <a:pt x="24" y="233"/>
                </a:lnTo>
                <a:lnTo>
                  <a:pt x="15" y="235"/>
                </a:lnTo>
                <a:lnTo>
                  <a:pt x="8" y="240"/>
                </a:lnTo>
                <a:lnTo>
                  <a:pt x="6" y="244"/>
                </a:lnTo>
                <a:lnTo>
                  <a:pt x="5" y="246"/>
                </a:lnTo>
                <a:lnTo>
                  <a:pt x="5" y="246"/>
                </a:lnTo>
                <a:lnTo>
                  <a:pt x="1" y="257"/>
                </a:lnTo>
                <a:lnTo>
                  <a:pt x="0" y="264"/>
                </a:lnTo>
                <a:lnTo>
                  <a:pt x="1" y="266"/>
                </a:lnTo>
                <a:lnTo>
                  <a:pt x="2" y="267"/>
                </a:lnTo>
                <a:lnTo>
                  <a:pt x="8" y="267"/>
                </a:lnTo>
                <a:lnTo>
                  <a:pt x="8" y="267"/>
                </a:lnTo>
                <a:lnTo>
                  <a:pt x="25" y="265"/>
                </a:lnTo>
                <a:lnTo>
                  <a:pt x="51" y="259"/>
                </a:lnTo>
                <a:lnTo>
                  <a:pt x="76" y="252"/>
                </a:lnTo>
                <a:lnTo>
                  <a:pt x="85" y="248"/>
                </a:lnTo>
                <a:lnTo>
                  <a:pt x="90" y="246"/>
                </a:lnTo>
                <a:lnTo>
                  <a:pt x="90" y="246"/>
                </a:lnTo>
                <a:lnTo>
                  <a:pt x="118" y="239"/>
                </a:lnTo>
                <a:lnTo>
                  <a:pt x="186" y="224"/>
                </a:lnTo>
                <a:lnTo>
                  <a:pt x="388" y="179"/>
                </a:lnTo>
                <a:lnTo>
                  <a:pt x="682" y="116"/>
                </a:lnTo>
                <a:lnTo>
                  <a:pt x="699" y="128"/>
                </a:lnTo>
                <a:lnTo>
                  <a:pt x="699" y="128"/>
                </a:lnTo>
                <a:lnTo>
                  <a:pt x="710" y="134"/>
                </a:lnTo>
                <a:lnTo>
                  <a:pt x="723" y="138"/>
                </a:lnTo>
                <a:lnTo>
                  <a:pt x="736" y="143"/>
                </a:lnTo>
                <a:lnTo>
                  <a:pt x="741" y="145"/>
                </a:lnTo>
                <a:lnTo>
                  <a:pt x="743" y="148"/>
                </a:lnTo>
                <a:lnTo>
                  <a:pt x="743" y="148"/>
                </a:lnTo>
                <a:lnTo>
                  <a:pt x="750" y="156"/>
                </a:lnTo>
                <a:lnTo>
                  <a:pt x="758" y="170"/>
                </a:lnTo>
                <a:lnTo>
                  <a:pt x="762" y="179"/>
                </a:lnTo>
                <a:lnTo>
                  <a:pt x="766" y="187"/>
                </a:lnTo>
                <a:lnTo>
                  <a:pt x="768" y="195"/>
                </a:lnTo>
                <a:lnTo>
                  <a:pt x="769" y="203"/>
                </a:lnTo>
                <a:lnTo>
                  <a:pt x="769" y="203"/>
                </a:lnTo>
                <a:lnTo>
                  <a:pt x="769" y="216"/>
                </a:lnTo>
                <a:lnTo>
                  <a:pt x="768" y="226"/>
                </a:lnTo>
                <a:lnTo>
                  <a:pt x="767" y="245"/>
                </a:lnTo>
                <a:lnTo>
                  <a:pt x="767" y="245"/>
                </a:lnTo>
                <a:lnTo>
                  <a:pt x="768" y="252"/>
                </a:lnTo>
                <a:lnTo>
                  <a:pt x="769" y="259"/>
                </a:lnTo>
                <a:lnTo>
                  <a:pt x="775" y="274"/>
                </a:lnTo>
                <a:lnTo>
                  <a:pt x="782" y="291"/>
                </a:lnTo>
                <a:lnTo>
                  <a:pt x="782" y="291"/>
                </a:lnTo>
                <a:lnTo>
                  <a:pt x="780" y="305"/>
                </a:lnTo>
                <a:lnTo>
                  <a:pt x="777" y="317"/>
                </a:lnTo>
                <a:lnTo>
                  <a:pt x="776" y="328"/>
                </a:lnTo>
                <a:lnTo>
                  <a:pt x="776" y="328"/>
                </a:lnTo>
                <a:lnTo>
                  <a:pt x="779" y="335"/>
                </a:lnTo>
                <a:lnTo>
                  <a:pt x="782" y="344"/>
                </a:lnTo>
                <a:lnTo>
                  <a:pt x="795" y="371"/>
                </a:lnTo>
                <a:lnTo>
                  <a:pt x="808" y="397"/>
                </a:lnTo>
                <a:lnTo>
                  <a:pt x="818" y="413"/>
                </a:lnTo>
                <a:lnTo>
                  <a:pt x="818" y="413"/>
                </a:lnTo>
                <a:lnTo>
                  <a:pt x="824" y="421"/>
                </a:lnTo>
                <a:lnTo>
                  <a:pt x="834" y="429"/>
                </a:lnTo>
                <a:lnTo>
                  <a:pt x="851" y="441"/>
                </a:lnTo>
                <a:lnTo>
                  <a:pt x="872" y="454"/>
                </a:lnTo>
                <a:lnTo>
                  <a:pt x="872" y="454"/>
                </a:lnTo>
                <a:lnTo>
                  <a:pt x="900" y="470"/>
                </a:lnTo>
                <a:lnTo>
                  <a:pt x="931" y="485"/>
                </a:lnTo>
                <a:lnTo>
                  <a:pt x="945" y="493"/>
                </a:lnTo>
                <a:lnTo>
                  <a:pt x="955" y="499"/>
                </a:lnTo>
                <a:lnTo>
                  <a:pt x="962" y="504"/>
                </a:lnTo>
                <a:lnTo>
                  <a:pt x="963" y="506"/>
                </a:lnTo>
                <a:lnTo>
                  <a:pt x="963" y="509"/>
                </a:lnTo>
                <a:lnTo>
                  <a:pt x="963" y="509"/>
                </a:lnTo>
                <a:lnTo>
                  <a:pt x="962" y="516"/>
                </a:lnTo>
                <a:lnTo>
                  <a:pt x="961" y="531"/>
                </a:lnTo>
                <a:lnTo>
                  <a:pt x="961" y="577"/>
                </a:lnTo>
                <a:lnTo>
                  <a:pt x="962" y="626"/>
                </a:lnTo>
                <a:lnTo>
                  <a:pt x="963" y="646"/>
                </a:lnTo>
                <a:lnTo>
                  <a:pt x="966" y="660"/>
                </a:lnTo>
                <a:lnTo>
                  <a:pt x="966" y="660"/>
                </a:lnTo>
                <a:lnTo>
                  <a:pt x="969" y="679"/>
                </a:lnTo>
                <a:lnTo>
                  <a:pt x="970" y="697"/>
                </a:lnTo>
                <a:lnTo>
                  <a:pt x="971" y="725"/>
                </a:lnTo>
                <a:lnTo>
                  <a:pt x="971" y="725"/>
                </a:lnTo>
                <a:lnTo>
                  <a:pt x="971" y="730"/>
                </a:lnTo>
                <a:lnTo>
                  <a:pt x="973" y="735"/>
                </a:lnTo>
                <a:lnTo>
                  <a:pt x="975" y="743"/>
                </a:lnTo>
                <a:lnTo>
                  <a:pt x="975" y="748"/>
                </a:lnTo>
                <a:lnTo>
                  <a:pt x="973" y="752"/>
                </a:lnTo>
                <a:lnTo>
                  <a:pt x="969" y="758"/>
                </a:lnTo>
                <a:lnTo>
                  <a:pt x="963" y="764"/>
                </a:lnTo>
                <a:lnTo>
                  <a:pt x="963" y="764"/>
                </a:lnTo>
                <a:lnTo>
                  <a:pt x="954" y="772"/>
                </a:lnTo>
                <a:lnTo>
                  <a:pt x="938" y="783"/>
                </a:lnTo>
                <a:lnTo>
                  <a:pt x="903" y="808"/>
                </a:lnTo>
                <a:lnTo>
                  <a:pt x="857" y="837"/>
                </a:lnTo>
                <a:lnTo>
                  <a:pt x="857" y="837"/>
                </a:lnTo>
                <a:lnTo>
                  <a:pt x="833" y="848"/>
                </a:lnTo>
                <a:lnTo>
                  <a:pt x="818" y="856"/>
                </a:lnTo>
                <a:lnTo>
                  <a:pt x="814" y="859"/>
                </a:lnTo>
                <a:lnTo>
                  <a:pt x="813" y="860"/>
                </a:lnTo>
                <a:lnTo>
                  <a:pt x="814" y="861"/>
                </a:lnTo>
                <a:lnTo>
                  <a:pt x="814" y="861"/>
                </a:lnTo>
                <a:lnTo>
                  <a:pt x="816" y="862"/>
                </a:lnTo>
                <a:lnTo>
                  <a:pt x="822" y="864"/>
                </a:lnTo>
                <a:lnTo>
                  <a:pt x="834" y="865"/>
                </a:lnTo>
                <a:lnTo>
                  <a:pt x="851" y="865"/>
                </a:lnTo>
                <a:lnTo>
                  <a:pt x="851" y="865"/>
                </a:lnTo>
                <a:lnTo>
                  <a:pt x="838" y="875"/>
                </a:lnTo>
                <a:lnTo>
                  <a:pt x="824" y="887"/>
                </a:lnTo>
                <a:lnTo>
                  <a:pt x="807" y="904"/>
                </a:lnTo>
                <a:lnTo>
                  <a:pt x="789" y="923"/>
                </a:lnTo>
                <a:lnTo>
                  <a:pt x="781" y="934"/>
                </a:lnTo>
                <a:lnTo>
                  <a:pt x="774" y="946"/>
                </a:lnTo>
                <a:lnTo>
                  <a:pt x="767" y="959"/>
                </a:lnTo>
                <a:lnTo>
                  <a:pt x="760" y="972"/>
                </a:lnTo>
                <a:lnTo>
                  <a:pt x="755" y="987"/>
                </a:lnTo>
                <a:lnTo>
                  <a:pt x="751" y="1001"/>
                </a:lnTo>
                <a:lnTo>
                  <a:pt x="751" y="1001"/>
                </a:lnTo>
                <a:lnTo>
                  <a:pt x="732" y="1087"/>
                </a:lnTo>
                <a:lnTo>
                  <a:pt x="708" y="1198"/>
                </a:lnTo>
                <a:lnTo>
                  <a:pt x="676" y="1337"/>
                </a:lnTo>
                <a:lnTo>
                  <a:pt x="676" y="1337"/>
                </a:lnTo>
                <a:lnTo>
                  <a:pt x="674" y="1339"/>
                </a:lnTo>
                <a:lnTo>
                  <a:pt x="670" y="1344"/>
                </a:lnTo>
                <a:lnTo>
                  <a:pt x="667" y="1347"/>
                </a:lnTo>
                <a:lnTo>
                  <a:pt x="664" y="1350"/>
                </a:lnTo>
                <a:lnTo>
                  <a:pt x="659" y="1351"/>
                </a:lnTo>
                <a:lnTo>
                  <a:pt x="654" y="1352"/>
                </a:lnTo>
                <a:lnTo>
                  <a:pt x="654" y="1352"/>
                </a:lnTo>
                <a:lnTo>
                  <a:pt x="642" y="1353"/>
                </a:lnTo>
                <a:lnTo>
                  <a:pt x="632" y="1357"/>
                </a:lnTo>
                <a:lnTo>
                  <a:pt x="627" y="1359"/>
                </a:lnTo>
                <a:lnTo>
                  <a:pt x="625" y="1363"/>
                </a:lnTo>
                <a:lnTo>
                  <a:pt x="624" y="1366"/>
                </a:lnTo>
                <a:lnTo>
                  <a:pt x="625" y="1370"/>
                </a:lnTo>
                <a:lnTo>
                  <a:pt x="625" y="1370"/>
                </a:lnTo>
                <a:lnTo>
                  <a:pt x="629" y="1373"/>
                </a:lnTo>
                <a:lnTo>
                  <a:pt x="637" y="1377"/>
                </a:lnTo>
                <a:lnTo>
                  <a:pt x="655" y="1383"/>
                </a:lnTo>
                <a:lnTo>
                  <a:pt x="679" y="1389"/>
                </a:lnTo>
                <a:lnTo>
                  <a:pt x="679" y="1389"/>
                </a:lnTo>
                <a:lnTo>
                  <a:pt x="679" y="1388"/>
                </a:lnTo>
                <a:lnTo>
                  <a:pt x="679" y="1386"/>
                </a:lnTo>
                <a:lnTo>
                  <a:pt x="679" y="1386"/>
                </a:lnTo>
                <a:lnTo>
                  <a:pt x="682" y="1385"/>
                </a:lnTo>
                <a:lnTo>
                  <a:pt x="686" y="1385"/>
                </a:lnTo>
                <a:lnTo>
                  <a:pt x="703" y="1389"/>
                </a:lnTo>
                <a:lnTo>
                  <a:pt x="703" y="1389"/>
                </a:lnTo>
                <a:lnTo>
                  <a:pt x="728" y="1393"/>
                </a:lnTo>
                <a:lnTo>
                  <a:pt x="754" y="1397"/>
                </a:lnTo>
                <a:lnTo>
                  <a:pt x="781" y="1398"/>
                </a:lnTo>
                <a:lnTo>
                  <a:pt x="793" y="1386"/>
                </a:lnTo>
                <a:lnTo>
                  <a:pt x="793" y="1386"/>
                </a:lnTo>
                <a:lnTo>
                  <a:pt x="935" y="1397"/>
                </a:lnTo>
                <a:lnTo>
                  <a:pt x="1038" y="1403"/>
                </a:lnTo>
                <a:lnTo>
                  <a:pt x="1096" y="1406"/>
                </a:lnTo>
                <a:lnTo>
                  <a:pt x="1096" y="1406"/>
                </a:lnTo>
                <a:lnTo>
                  <a:pt x="1122" y="1405"/>
                </a:lnTo>
                <a:lnTo>
                  <a:pt x="1158" y="1402"/>
                </a:lnTo>
                <a:lnTo>
                  <a:pt x="1226" y="1395"/>
                </a:lnTo>
                <a:lnTo>
                  <a:pt x="1226" y="1395"/>
                </a:lnTo>
                <a:lnTo>
                  <a:pt x="1311" y="1385"/>
                </a:lnTo>
                <a:lnTo>
                  <a:pt x="1355" y="1380"/>
                </a:lnTo>
                <a:lnTo>
                  <a:pt x="1370" y="1379"/>
                </a:lnTo>
                <a:lnTo>
                  <a:pt x="1377" y="1379"/>
                </a:lnTo>
                <a:lnTo>
                  <a:pt x="1377" y="1379"/>
                </a:lnTo>
                <a:lnTo>
                  <a:pt x="1394" y="1382"/>
                </a:lnTo>
                <a:lnTo>
                  <a:pt x="1397" y="1382"/>
                </a:lnTo>
                <a:lnTo>
                  <a:pt x="1399" y="1384"/>
                </a:lnTo>
                <a:lnTo>
                  <a:pt x="1399" y="1385"/>
                </a:lnTo>
                <a:lnTo>
                  <a:pt x="1395" y="1389"/>
                </a:lnTo>
                <a:lnTo>
                  <a:pt x="1395" y="1389"/>
                </a:lnTo>
                <a:lnTo>
                  <a:pt x="1382" y="1399"/>
                </a:lnTo>
                <a:lnTo>
                  <a:pt x="1367" y="1412"/>
                </a:lnTo>
                <a:lnTo>
                  <a:pt x="1360" y="1418"/>
                </a:lnTo>
                <a:lnTo>
                  <a:pt x="1356" y="1424"/>
                </a:lnTo>
                <a:lnTo>
                  <a:pt x="1356" y="1425"/>
                </a:lnTo>
                <a:lnTo>
                  <a:pt x="1357" y="1428"/>
                </a:lnTo>
                <a:lnTo>
                  <a:pt x="1358" y="1429"/>
                </a:lnTo>
                <a:lnTo>
                  <a:pt x="1362" y="1429"/>
                </a:lnTo>
                <a:lnTo>
                  <a:pt x="1362" y="1429"/>
                </a:lnTo>
                <a:lnTo>
                  <a:pt x="1379" y="1430"/>
                </a:lnTo>
                <a:lnTo>
                  <a:pt x="1388" y="1429"/>
                </a:lnTo>
                <a:lnTo>
                  <a:pt x="1397" y="1428"/>
                </a:lnTo>
                <a:lnTo>
                  <a:pt x="1406" y="1425"/>
                </a:lnTo>
                <a:lnTo>
                  <a:pt x="1415" y="1422"/>
                </a:lnTo>
                <a:lnTo>
                  <a:pt x="1424" y="1417"/>
                </a:lnTo>
                <a:lnTo>
                  <a:pt x="1432" y="1410"/>
                </a:lnTo>
                <a:lnTo>
                  <a:pt x="1432" y="1410"/>
                </a:lnTo>
                <a:lnTo>
                  <a:pt x="1439" y="1403"/>
                </a:lnTo>
                <a:lnTo>
                  <a:pt x="1445" y="1397"/>
                </a:lnTo>
                <a:lnTo>
                  <a:pt x="1452" y="1388"/>
                </a:lnTo>
                <a:lnTo>
                  <a:pt x="1455" y="1384"/>
                </a:lnTo>
                <a:lnTo>
                  <a:pt x="1459" y="1380"/>
                </a:lnTo>
                <a:lnTo>
                  <a:pt x="1464" y="1378"/>
                </a:lnTo>
                <a:lnTo>
                  <a:pt x="1470" y="1376"/>
                </a:lnTo>
                <a:lnTo>
                  <a:pt x="1470" y="1376"/>
                </a:lnTo>
                <a:lnTo>
                  <a:pt x="1476" y="1372"/>
                </a:lnTo>
                <a:lnTo>
                  <a:pt x="1480" y="1366"/>
                </a:lnTo>
                <a:lnTo>
                  <a:pt x="1484" y="1360"/>
                </a:lnTo>
                <a:lnTo>
                  <a:pt x="1486" y="1353"/>
                </a:lnTo>
                <a:lnTo>
                  <a:pt x="1490" y="1341"/>
                </a:lnTo>
                <a:lnTo>
                  <a:pt x="1491" y="1337"/>
                </a:lnTo>
                <a:lnTo>
                  <a:pt x="1491" y="1337"/>
                </a:lnTo>
                <a:lnTo>
                  <a:pt x="1493" y="1333"/>
                </a:lnTo>
                <a:lnTo>
                  <a:pt x="1497" y="1327"/>
                </a:lnTo>
                <a:lnTo>
                  <a:pt x="1499" y="1322"/>
                </a:lnTo>
                <a:lnTo>
                  <a:pt x="1499" y="1319"/>
                </a:lnTo>
                <a:lnTo>
                  <a:pt x="1497" y="1314"/>
                </a:lnTo>
                <a:lnTo>
                  <a:pt x="1492" y="1311"/>
                </a:lnTo>
                <a:lnTo>
                  <a:pt x="1492" y="1311"/>
                </a:lnTo>
                <a:lnTo>
                  <a:pt x="1480" y="1304"/>
                </a:lnTo>
                <a:lnTo>
                  <a:pt x="1460" y="1289"/>
                </a:lnTo>
                <a:lnTo>
                  <a:pt x="1402" y="1248"/>
                </a:lnTo>
                <a:lnTo>
                  <a:pt x="1373" y="1225"/>
                </a:lnTo>
                <a:lnTo>
                  <a:pt x="1345" y="1204"/>
                </a:lnTo>
                <a:lnTo>
                  <a:pt x="1326" y="1188"/>
                </a:lnTo>
                <a:lnTo>
                  <a:pt x="1321" y="1182"/>
                </a:lnTo>
                <a:lnTo>
                  <a:pt x="1317" y="1177"/>
                </a:lnTo>
                <a:lnTo>
                  <a:pt x="1317" y="1177"/>
                </a:lnTo>
                <a:lnTo>
                  <a:pt x="1313" y="1168"/>
                </a:lnTo>
                <a:lnTo>
                  <a:pt x="1310" y="1153"/>
                </a:lnTo>
                <a:lnTo>
                  <a:pt x="1300" y="1119"/>
                </a:lnTo>
                <a:lnTo>
                  <a:pt x="1290" y="1073"/>
                </a:lnTo>
                <a:lnTo>
                  <a:pt x="1290" y="1073"/>
                </a:lnTo>
                <a:lnTo>
                  <a:pt x="1295" y="1000"/>
                </a:lnTo>
                <a:lnTo>
                  <a:pt x="1298" y="940"/>
                </a:lnTo>
                <a:lnTo>
                  <a:pt x="1300" y="897"/>
                </a:lnTo>
                <a:lnTo>
                  <a:pt x="1300" y="897"/>
                </a:lnTo>
                <a:lnTo>
                  <a:pt x="1299" y="887"/>
                </a:lnTo>
                <a:lnTo>
                  <a:pt x="1296" y="877"/>
                </a:lnTo>
                <a:lnTo>
                  <a:pt x="1292" y="864"/>
                </a:lnTo>
                <a:lnTo>
                  <a:pt x="1286" y="849"/>
                </a:lnTo>
                <a:lnTo>
                  <a:pt x="1273" y="819"/>
                </a:lnTo>
                <a:lnTo>
                  <a:pt x="1258" y="785"/>
                </a:lnTo>
                <a:lnTo>
                  <a:pt x="1229" y="730"/>
                </a:lnTo>
                <a:lnTo>
                  <a:pt x="1216" y="706"/>
                </a:lnTo>
                <a:lnTo>
                  <a:pt x="1216" y="706"/>
                </a:lnTo>
                <a:lnTo>
                  <a:pt x="1221" y="693"/>
                </a:lnTo>
                <a:lnTo>
                  <a:pt x="1226" y="683"/>
                </a:lnTo>
                <a:lnTo>
                  <a:pt x="1229" y="678"/>
                </a:lnTo>
                <a:lnTo>
                  <a:pt x="1232" y="675"/>
                </a:lnTo>
                <a:lnTo>
                  <a:pt x="1232" y="675"/>
                </a:lnTo>
                <a:lnTo>
                  <a:pt x="1234" y="674"/>
                </a:lnTo>
                <a:lnTo>
                  <a:pt x="1237" y="674"/>
                </a:lnTo>
                <a:lnTo>
                  <a:pt x="1239" y="674"/>
                </a:lnTo>
                <a:lnTo>
                  <a:pt x="1240" y="673"/>
                </a:lnTo>
                <a:lnTo>
                  <a:pt x="1240" y="670"/>
                </a:lnTo>
                <a:lnTo>
                  <a:pt x="1241" y="654"/>
                </a:lnTo>
                <a:lnTo>
                  <a:pt x="1241" y="654"/>
                </a:lnTo>
                <a:lnTo>
                  <a:pt x="1242" y="623"/>
                </a:lnTo>
                <a:lnTo>
                  <a:pt x="1244" y="590"/>
                </a:lnTo>
                <a:lnTo>
                  <a:pt x="1244" y="546"/>
                </a:lnTo>
                <a:lnTo>
                  <a:pt x="1244" y="546"/>
                </a:lnTo>
                <a:lnTo>
                  <a:pt x="1240" y="524"/>
                </a:lnTo>
                <a:lnTo>
                  <a:pt x="1238" y="506"/>
                </a:lnTo>
                <a:lnTo>
                  <a:pt x="1255" y="434"/>
                </a:lnTo>
                <a:lnTo>
                  <a:pt x="1255" y="434"/>
                </a:lnTo>
                <a:lnTo>
                  <a:pt x="1258" y="447"/>
                </a:lnTo>
                <a:lnTo>
                  <a:pt x="1265" y="474"/>
                </a:lnTo>
                <a:lnTo>
                  <a:pt x="1270" y="489"/>
                </a:lnTo>
                <a:lnTo>
                  <a:pt x="1274" y="500"/>
                </a:lnTo>
                <a:lnTo>
                  <a:pt x="1277" y="504"/>
                </a:lnTo>
                <a:lnTo>
                  <a:pt x="1280" y="507"/>
                </a:lnTo>
                <a:lnTo>
                  <a:pt x="1281" y="509"/>
                </a:lnTo>
                <a:lnTo>
                  <a:pt x="1284" y="509"/>
                </a:lnTo>
                <a:lnTo>
                  <a:pt x="1284" y="509"/>
                </a:lnTo>
                <a:lnTo>
                  <a:pt x="1286" y="506"/>
                </a:lnTo>
                <a:lnTo>
                  <a:pt x="1287" y="504"/>
                </a:lnTo>
                <a:lnTo>
                  <a:pt x="1290" y="498"/>
                </a:lnTo>
                <a:lnTo>
                  <a:pt x="1291" y="490"/>
                </a:lnTo>
                <a:lnTo>
                  <a:pt x="1291" y="481"/>
                </a:lnTo>
                <a:lnTo>
                  <a:pt x="1290" y="472"/>
                </a:lnTo>
                <a:lnTo>
                  <a:pt x="1289" y="465"/>
                </a:lnTo>
                <a:lnTo>
                  <a:pt x="1286" y="458"/>
                </a:lnTo>
                <a:lnTo>
                  <a:pt x="1284" y="454"/>
                </a:lnTo>
                <a:lnTo>
                  <a:pt x="1284" y="454"/>
                </a:lnTo>
                <a:lnTo>
                  <a:pt x="1284" y="453"/>
                </a:lnTo>
                <a:lnTo>
                  <a:pt x="1285" y="453"/>
                </a:lnTo>
                <a:lnTo>
                  <a:pt x="1289" y="457"/>
                </a:lnTo>
                <a:lnTo>
                  <a:pt x="1304" y="470"/>
                </a:lnTo>
                <a:lnTo>
                  <a:pt x="1319" y="480"/>
                </a:lnTo>
                <a:lnTo>
                  <a:pt x="1322" y="483"/>
                </a:lnTo>
                <a:lnTo>
                  <a:pt x="1323" y="481"/>
                </a:lnTo>
                <a:lnTo>
                  <a:pt x="1322" y="479"/>
                </a:lnTo>
                <a:lnTo>
                  <a:pt x="1322" y="479"/>
                </a:lnTo>
                <a:lnTo>
                  <a:pt x="1308" y="459"/>
                </a:lnTo>
                <a:lnTo>
                  <a:pt x="1285" y="429"/>
                </a:lnTo>
                <a:lnTo>
                  <a:pt x="1266" y="401"/>
                </a:lnTo>
                <a:lnTo>
                  <a:pt x="1259" y="389"/>
                </a:lnTo>
                <a:lnTo>
                  <a:pt x="1258" y="386"/>
                </a:lnTo>
                <a:lnTo>
                  <a:pt x="1257" y="382"/>
                </a:lnTo>
                <a:lnTo>
                  <a:pt x="1257" y="336"/>
                </a:lnTo>
                <a:lnTo>
                  <a:pt x="1257" y="336"/>
                </a:lnTo>
                <a:lnTo>
                  <a:pt x="1255" y="267"/>
                </a:lnTo>
                <a:lnTo>
                  <a:pt x="1255" y="267"/>
                </a:lnTo>
                <a:lnTo>
                  <a:pt x="1235" y="233"/>
                </a:lnTo>
                <a:lnTo>
                  <a:pt x="1220" y="205"/>
                </a:lnTo>
                <a:lnTo>
                  <a:pt x="1208" y="182"/>
                </a:lnTo>
                <a:lnTo>
                  <a:pt x="1208" y="182"/>
                </a:lnTo>
                <a:lnTo>
                  <a:pt x="1199" y="163"/>
                </a:lnTo>
                <a:lnTo>
                  <a:pt x="1187" y="142"/>
                </a:lnTo>
                <a:lnTo>
                  <a:pt x="1168" y="110"/>
                </a:lnTo>
                <a:lnTo>
                  <a:pt x="1168" y="110"/>
                </a:lnTo>
                <a:lnTo>
                  <a:pt x="1164" y="104"/>
                </a:lnTo>
                <a:lnTo>
                  <a:pt x="1162" y="98"/>
                </a:lnTo>
                <a:lnTo>
                  <a:pt x="1160" y="96"/>
                </a:lnTo>
                <a:lnTo>
                  <a:pt x="1156" y="93"/>
                </a:lnTo>
                <a:lnTo>
                  <a:pt x="1151" y="92"/>
                </a:lnTo>
                <a:lnTo>
                  <a:pt x="1144" y="91"/>
                </a:lnTo>
                <a:lnTo>
                  <a:pt x="1144" y="91"/>
                </a:lnTo>
                <a:lnTo>
                  <a:pt x="1118" y="90"/>
                </a:lnTo>
                <a:lnTo>
                  <a:pt x="1108" y="89"/>
                </a:lnTo>
                <a:lnTo>
                  <a:pt x="1074" y="79"/>
                </a:lnTo>
                <a:lnTo>
                  <a:pt x="1074" y="79"/>
                </a:lnTo>
                <a:lnTo>
                  <a:pt x="1073" y="73"/>
                </a:lnTo>
                <a:lnTo>
                  <a:pt x="1072" y="64"/>
                </a:lnTo>
                <a:lnTo>
                  <a:pt x="1072" y="64"/>
                </a:lnTo>
                <a:lnTo>
                  <a:pt x="1068" y="61"/>
                </a:lnTo>
                <a:lnTo>
                  <a:pt x="1059" y="59"/>
                </a:lnTo>
                <a:lnTo>
                  <a:pt x="1032" y="52"/>
                </a:lnTo>
                <a:lnTo>
                  <a:pt x="990" y="43"/>
                </a:lnTo>
                <a:lnTo>
                  <a:pt x="990" y="43"/>
                </a:lnTo>
                <a:lnTo>
                  <a:pt x="988" y="38"/>
                </a:lnTo>
                <a:lnTo>
                  <a:pt x="981" y="28"/>
                </a:lnTo>
                <a:lnTo>
                  <a:pt x="971" y="18"/>
                </a:lnTo>
                <a:lnTo>
                  <a:pt x="967" y="14"/>
                </a:lnTo>
                <a:lnTo>
                  <a:pt x="962" y="12"/>
                </a:lnTo>
                <a:lnTo>
                  <a:pt x="962" y="12"/>
                </a:lnTo>
                <a:close/>
                <a:moveTo>
                  <a:pt x="868" y="72"/>
                </a:moveTo>
                <a:lnTo>
                  <a:pt x="878" y="93"/>
                </a:lnTo>
                <a:lnTo>
                  <a:pt x="918" y="99"/>
                </a:lnTo>
                <a:lnTo>
                  <a:pt x="1012" y="130"/>
                </a:lnTo>
                <a:lnTo>
                  <a:pt x="1012" y="130"/>
                </a:lnTo>
                <a:lnTo>
                  <a:pt x="1007" y="132"/>
                </a:lnTo>
                <a:lnTo>
                  <a:pt x="996" y="142"/>
                </a:lnTo>
                <a:lnTo>
                  <a:pt x="989" y="148"/>
                </a:lnTo>
                <a:lnTo>
                  <a:pt x="982" y="155"/>
                </a:lnTo>
                <a:lnTo>
                  <a:pt x="975" y="164"/>
                </a:lnTo>
                <a:lnTo>
                  <a:pt x="969" y="175"/>
                </a:lnTo>
                <a:lnTo>
                  <a:pt x="969" y="175"/>
                </a:lnTo>
                <a:lnTo>
                  <a:pt x="967" y="181"/>
                </a:lnTo>
                <a:lnTo>
                  <a:pt x="966" y="188"/>
                </a:lnTo>
                <a:lnTo>
                  <a:pt x="964" y="205"/>
                </a:lnTo>
                <a:lnTo>
                  <a:pt x="964" y="222"/>
                </a:lnTo>
                <a:lnTo>
                  <a:pt x="966" y="241"/>
                </a:lnTo>
                <a:lnTo>
                  <a:pt x="970" y="272"/>
                </a:lnTo>
                <a:lnTo>
                  <a:pt x="973" y="285"/>
                </a:lnTo>
                <a:lnTo>
                  <a:pt x="932" y="272"/>
                </a:lnTo>
                <a:lnTo>
                  <a:pt x="891" y="279"/>
                </a:lnTo>
                <a:lnTo>
                  <a:pt x="891" y="279"/>
                </a:lnTo>
                <a:lnTo>
                  <a:pt x="873" y="265"/>
                </a:lnTo>
                <a:lnTo>
                  <a:pt x="852" y="251"/>
                </a:lnTo>
                <a:lnTo>
                  <a:pt x="852" y="251"/>
                </a:lnTo>
                <a:lnTo>
                  <a:pt x="848" y="245"/>
                </a:lnTo>
                <a:lnTo>
                  <a:pt x="841" y="235"/>
                </a:lnTo>
                <a:lnTo>
                  <a:pt x="833" y="221"/>
                </a:lnTo>
                <a:lnTo>
                  <a:pt x="833" y="221"/>
                </a:lnTo>
                <a:lnTo>
                  <a:pt x="838" y="212"/>
                </a:lnTo>
                <a:lnTo>
                  <a:pt x="845" y="198"/>
                </a:lnTo>
                <a:lnTo>
                  <a:pt x="845" y="198"/>
                </a:lnTo>
                <a:lnTo>
                  <a:pt x="845" y="195"/>
                </a:lnTo>
                <a:lnTo>
                  <a:pt x="844" y="193"/>
                </a:lnTo>
                <a:lnTo>
                  <a:pt x="840" y="186"/>
                </a:lnTo>
                <a:lnTo>
                  <a:pt x="835" y="177"/>
                </a:lnTo>
                <a:lnTo>
                  <a:pt x="829" y="167"/>
                </a:lnTo>
                <a:lnTo>
                  <a:pt x="829" y="167"/>
                </a:lnTo>
                <a:lnTo>
                  <a:pt x="790" y="91"/>
                </a:lnTo>
                <a:lnTo>
                  <a:pt x="868" y="72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50000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19">
            <a:extLst>
              <a:ext uri="{FF2B5EF4-FFF2-40B4-BE49-F238E27FC236}">
                <a16:creationId xmlns:a16="http://schemas.microsoft.com/office/drawing/2014/main" id="{2067FA3D-7BD4-4766-A790-927608EE4CE6}"/>
              </a:ext>
            </a:extLst>
          </p:cNvPr>
          <p:cNvSpPr>
            <a:spLocks/>
          </p:cNvSpPr>
          <p:nvPr/>
        </p:nvSpPr>
        <p:spPr bwMode="auto">
          <a:xfrm>
            <a:off x="1226468" y="2845620"/>
            <a:ext cx="1011607" cy="3058774"/>
          </a:xfrm>
          <a:custGeom>
            <a:avLst/>
            <a:gdLst>
              <a:gd name="T0" fmla="*/ 318 w 549"/>
              <a:gd name="T1" fmla="*/ 411 h 1660"/>
              <a:gd name="T2" fmla="*/ 291 w 549"/>
              <a:gd name="T3" fmla="*/ 335 h 1660"/>
              <a:gd name="T4" fmla="*/ 246 w 549"/>
              <a:gd name="T5" fmla="*/ 306 h 1660"/>
              <a:gd name="T6" fmla="*/ 145 w 549"/>
              <a:gd name="T7" fmla="*/ 306 h 1660"/>
              <a:gd name="T8" fmla="*/ 100 w 549"/>
              <a:gd name="T9" fmla="*/ 331 h 1660"/>
              <a:gd name="T10" fmla="*/ 118 w 549"/>
              <a:gd name="T11" fmla="*/ 371 h 1660"/>
              <a:gd name="T12" fmla="*/ 116 w 549"/>
              <a:gd name="T13" fmla="*/ 411 h 1660"/>
              <a:gd name="T14" fmla="*/ 108 w 549"/>
              <a:gd name="T15" fmla="*/ 539 h 1660"/>
              <a:gd name="T16" fmla="*/ 120 w 549"/>
              <a:gd name="T17" fmla="*/ 531 h 1660"/>
              <a:gd name="T18" fmla="*/ 127 w 549"/>
              <a:gd name="T19" fmla="*/ 511 h 1660"/>
              <a:gd name="T20" fmla="*/ 142 w 549"/>
              <a:gd name="T21" fmla="*/ 509 h 1660"/>
              <a:gd name="T22" fmla="*/ 107 w 549"/>
              <a:gd name="T23" fmla="*/ 570 h 1660"/>
              <a:gd name="T24" fmla="*/ 93 w 549"/>
              <a:gd name="T25" fmla="*/ 645 h 1660"/>
              <a:gd name="T26" fmla="*/ 105 w 549"/>
              <a:gd name="T27" fmla="*/ 777 h 1660"/>
              <a:gd name="T28" fmla="*/ 111 w 549"/>
              <a:gd name="T29" fmla="*/ 852 h 1660"/>
              <a:gd name="T30" fmla="*/ 53 w 549"/>
              <a:gd name="T31" fmla="*/ 1167 h 1660"/>
              <a:gd name="T32" fmla="*/ 1 w 549"/>
              <a:gd name="T33" fmla="*/ 1476 h 1660"/>
              <a:gd name="T34" fmla="*/ 8 w 549"/>
              <a:gd name="T35" fmla="*/ 1523 h 1660"/>
              <a:gd name="T36" fmla="*/ 60 w 549"/>
              <a:gd name="T37" fmla="*/ 1552 h 1660"/>
              <a:gd name="T38" fmla="*/ 52 w 549"/>
              <a:gd name="T39" fmla="*/ 1565 h 1660"/>
              <a:gd name="T40" fmla="*/ 98 w 549"/>
              <a:gd name="T41" fmla="*/ 1602 h 1660"/>
              <a:gd name="T42" fmla="*/ 162 w 549"/>
              <a:gd name="T43" fmla="*/ 1623 h 1660"/>
              <a:gd name="T44" fmla="*/ 185 w 549"/>
              <a:gd name="T45" fmla="*/ 1645 h 1660"/>
              <a:gd name="T46" fmla="*/ 279 w 549"/>
              <a:gd name="T47" fmla="*/ 1660 h 1660"/>
              <a:gd name="T48" fmla="*/ 259 w 549"/>
              <a:gd name="T49" fmla="*/ 1624 h 1660"/>
              <a:gd name="T50" fmla="*/ 392 w 549"/>
              <a:gd name="T51" fmla="*/ 1579 h 1660"/>
              <a:gd name="T52" fmla="*/ 441 w 549"/>
              <a:gd name="T53" fmla="*/ 1591 h 1660"/>
              <a:gd name="T54" fmla="*/ 515 w 549"/>
              <a:gd name="T55" fmla="*/ 1600 h 1660"/>
              <a:gd name="T56" fmla="*/ 530 w 549"/>
              <a:gd name="T57" fmla="*/ 1586 h 1660"/>
              <a:gd name="T58" fmla="*/ 463 w 549"/>
              <a:gd name="T59" fmla="*/ 1559 h 1660"/>
              <a:gd name="T60" fmla="*/ 442 w 549"/>
              <a:gd name="T61" fmla="*/ 1401 h 1660"/>
              <a:gd name="T62" fmla="*/ 424 w 549"/>
              <a:gd name="T63" fmla="*/ 1239 h 1660"/>
              <a:gd name="T64" fmla="*/ 403 w 549"/>
              <a:gd name="T65" fmla="*/ 1116 h 1660"/>
              <a:gd name="T66" fmla="*/ 462 w 549"/>
              <a:gd name="T67" fmla="*/ 1115 h 1660"/>
              <a:gd name="T68" fmla="*/ 446 w 549"/>
              <a:gd name="T69" fmla="*/ 1076 h 1660"/>
              <a:gd name="T70" fmla="*/ 391 w 549"/>
              <a:gd name="T71" fmla="*/ 979 h 1660"/>
              <a:gd name="T72" fmla="*/ 370 w 549"/>
              <a:gd name="T73" fmla="*/ 836 h 1660"/>
              <a:gd name="T74" fmla="*/ 467 w 549"/>
              <a:gd name="T75" fmla="*/ 842 h 1660"/>
              <a:gd name="T76" fmla="*/ 497 w 549"/>
              <a:gd name="T77" fmla="*/ 877 h 1660"/>
              <a:gd name="T78" fmla="*/ 536 w 549"/>
              <a:gd name="T79" fmla="*/ 877 h 1660"/>
              <a:gd name="T80" fmla="*/ 545 w 549"/>
              <a:gd name="T81" fmla="*/ 836 h 1660"/>
              <a:gd name="T82" fmla="*/ 520 w 549"/>
              <a:gd name="T83" fmla="*/ 800 h 1660"/>
              <a:gd name="T84" fmla="*/ 512 w 549"/>
              <a:gd name="T85" fmla="*/ 760 h 1660"/>
              <a:gd name="T86" fmla="*/ 536 w 549"/>
              <a:gd name="T87" fmla="*/ 734 h 1660"/>
              <a:gd name="T88" fmla="*/ 544 w 549"/>
              <a:gd name="T89" fmla="*/ 680 h 1660"/>
              <a:gd name="T90" fmla="*/ 537 w 549"/>
              <a:gd name="T91" fmla="*/ 655 h 1660"/>
              <a:gd name="T92" fmla="*/ 519 w 549"/>
              <a:gd name="T93" fmla="*/ 23 h 1660"/>
              <a:gd name="T94" fmla="*/ 511 w 549"/>
              <a:gd name="T95" fmla="*/ 0 h 1660"/>
              <a:gd name="T96" fmla="*/ 501 w 549"/>
              <a:gd name="T97" fmla="*/ 27 h 1660"/>
              <a:gd name="T98" fmla="*/ 474 w 549"/>
              <a:gd name="T99" fmla="*/ 651 h 1660"/>
              <a:gd name="T100" fmla="*/ 475 w 549"/>
              <a:gd name="T101" fmla="*/ 670 h 1660"/>
              <a:gd name="T102" fmla="*/ 429 w 549"/>
              <a:gd name="T103" fmla="*/ 686 h 1660"/>
              <a:gd name="T104" fmla="*/ 402 w 549"/>
              <a:gd name="T105" fmla="*/ 637 h 1660"/>
              <a:gd name="T106" fmla="*/ 392 w 549"/>
              <a:gd name="T107" fmla="*/ 570 h 1660"/>
              <a:gd name="T108" fmla="*/ 381 w 549"/>
              <a:gd name="T109" fmla="*/ 519 h 1660"/>
              <a:gd name="T110" fmla="*/ 327 w 549"/>
              <a:gd name="T111" fmla="*/ 492 h 1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49" h="1660">
                <a:moveTo>
                  <a:pt x="327" y="492"/>
                </a:moveTo>
                <a:lnTo>
                  <a:pt x="319" y="475"/>
                </a:lnTo>
                <a:lnTo>
                  <a:pt x="319" y="475"/>
                </a:lnTo>
                <a:lnTo>
                  <a:pt x="319" y="468"/>
                </a:lnTo>
                <a:lnTo>
                  <a:pt x="320" y="451"/>
                </a:lnTo>
                <a:lnTo>
                  <a:pt x="319" y="425"/>
                </a:lnTo>
                <a:lnTo>
                  <a:pt x="318" y="411"/>
                </a:lnTo>
                <a:lnTo>
                  <a:pt x="316" y="396"/>
                </a:lnTo>
                <a:lnTo>
                  <a:pt x="316" y="396"/>
                </a:lnTo>
                <a:lnTo>
                  <a:pt x="313" y="382"/>
                </a:lnTo>
                <a:lnTo>
                  <a:pt x="308" y="367"/>
                </a:lnTo>
                <a:lnTo>
                  <a:pt x="302" y="356"/>
                </a:lnTo>
                <a:lnTo>
                  <a:pt x="298" y="345"/>
                </a:lnTo>
                <a:lnTo>
                  <a:pt x="291" y="335"/>
                </a:lnTo>
                <a:lnTo>
                  <a:pt x="285" y="328"/>
                </a:lnTo>
                <a:lnTo>
                  <a:pt x="280" y="324"/>
                </a:lnTo>
                <a:lnTo>
                  <a:pt x="275" y="320"/>
                </a:lnTo>
                <a:lnTo>
                  <a:pt x="275" y="320"/>
                </a:lnTo>
                <a:lnTo>
                  <a:pt x="266" y="315"/>
                </a:lnTo>
                <a:lnTo>
                  <a:pt x="256" y="311"/>
                </a:lnTo>
                <a:lnTo>
                  <a:pt x="246" y="306"/>
                </a:lnTo>
                <a:lnTo>
                  <a:pt x="241" y="305"/>
                </a:lnTo>
                <a:lnTo>
                  <a:pt x="236" y="305"/>
                </a:lnTo>
                <a:lnTo>
                  <a:pt x="236" y="305"/>
                </a:lnTo>
                <a:lnTo>
                  <a:pt x="215" y="305"/>
                </a:lnTo>
                <a:lnTo>
                  <a:pt x="181" y="304"/>
                </a:lnTo>
                <a:lnTo>
                  <a:pt x="162" y="305"/>
                </a:lnTo>
                <a:lnTo>
                  <a:pt x="145" y="306"/>
                </a:lnTo>
                <a:lnTo>
                  <a:pt x="131" y="308"/>
                </a:lnTo>
                <a:lnTo>
                  <a:pt x="126" y="309"/>
                </a:lnTo>
                <a:lnTo>
                  <a:pt x="123" y="312"/>
                </a:lnTo>
                <a:lnTo>
                  <a:pt x="123" y="312"/>
                </a:lnTo>
                <a:lnTo>
                  <a:pt x="112" y="320"/>
                </a:lnTo>
                <a:lnTo>
                  <a:pt x="104" y="327"/>
                </a:lnTo>
                <a:lnTo>
                  <a:pt x="100" y="331"/>
                </a:lnTo>
                <a:lnTo>
                  <a:pt x="98" y="334"/>
                </a:lnTo>
                <a:lnTo>
                  <a:pt x="98" y="339"/>
                </a:lnTo>
                <a:lnTo>
                  <a:pt x="99" y="344"/>
                </a:lnTo>
                <a:lnTo>
                  <a:pt x="99" y="344"/>
                </a:lnTo>
                <a:lnTo>
                  <a:pt x="106" y="354"/>
                </a:lnTo>
                <a:lnTo>
                  <a:pt x="114" y="365"/>
                </a:lnTo>
                <a:lnTo>
                  <a:pt x="118" y="371"/>
                </a:lnTo>
                <a:lnTo>
                  <a:pt x="121" y="377"/>
                </a:lnTo>
                <a:lnTo>
                  <a:pt x="123" y="383"/>
                </a:lnTo>
                <a:lnTo>
                  <a:pt x="123" y="389"/>
                </a:lnTo>
                <a:lnTo>
                  <a:pt x="123" y="389"/>
                </a:lnTo>
                <a:lnTo>
                  <a:pt x="120" y="397"/>
                </a:lnTo>
                <a:lnTo>
                  <a:pt x="118" y="404"/>
                </a:lnTo>
                <a:lnTo>
                  <a:pt x="116" y="411"/>
                </a:lnTo>
                <a:lnTo>
                  <a:pt x="113" y="422"/>
                </a:lnTo>
                <a:lnTo>
                  <a:pt x="113" y="422"/>
                </a:lnTo>
                <a:lnTo>
                  <a:pt x="106" y="475"/>
                </a:lnTo>
                <a:lnTo>
                  <a:pt x="106" y="475"/>
                </a:lnTo>
                <a:lnTo>
                  <a:pt x="106" y="508"/>
                </a:lnTo>
                <a:lnTo>
                  <a:pt x="107" y="531"/>
                </a:lnTo>
                <a:lnTo>
                  <a:pt x="108" y="539"/>
                </a:lnTo>
                <a:lnTo>
                  <a:pt x="111" y="543"/>
                </a:lnTo>
                <a:lnTo>
                  <a:pt x="111" y="543"/>
                </a:lnTo>
                <a:lnTo>
                  <a:pt x="113" y="544"/>
                </a:lnTo>
                <a:lnTo>
                  <a:pt x="116" y="544"/>
                </a:lnTo>
                <a:lnTo>
                  <a:pt x="118" y="540"/>
                </a:lnTo>
                <a:lnTo>
                  <a:pt x="120" y="531"/>
                </a:lnTo>
                <a:lnTo>
                  <a:pt x="120" y="531"/>
                </a:lnTo>
                <a:lnTo>
                  <a:pt x="120" y="518"/>
                </a:lnTo>
                <a:lnTo>
                  <a:pt x="120" y="513"/>
                </a:lnTo>
                <a:lnTo>
                  <a:pt x="121" y="512"/>
                </a:lnTo>
                <a:lnTo>
                  <a:pt x="124" y="512"/>
                </a:lnTo>
                <a:lnTo>
                  <a:pt x="124" y="512"/>
                </a:lnTo>
                <a:lnTo>
                  <a:pt x="126" y="512"/>
                </a:lnTo>
                <a:lnTo>
                  <a:pt x="127" y="511"/>
                </a:lnTo>
                <a:lnTo>
                  <a:pt x="129" y="502"/>
                </a:lnTo>
                <a:lnTo>
                  <a:pt x="130" y="490"/>
                </a:lnTo>
                <a:lnTo>
                  <a:pt x="130" y="490"/>
                </a:lnTo>
                <a:lnTo>
                  <a:pt x="136" y="498"/>
                </a:lnTo>
                <a:lnTo>
                  <a:pt x="139" y="503"/>
                </a:lnTo>
                <a:lnTo>
                  <a:pt x="142" y="509"/>
                </a:lnTo>
                <a:lnTo>
                  <a:pt x="142" y="509"/>
                </a:lnTo>
                <a:lnTo>
                  <a:pt x="142" y="521"/>
                </a:lnTo>
                <a:lnTo>
                  <a:pt x="142" y="529"/>
                </a:lnTo>
                <a:lnTo>
                  <a:pt x="142" y="529"/>
                </a:lnTo>
                <a:lnTo>
                  <a:pt x="138" y="534"/>
                </a:lnTo>
                <a:lnTo>
                  <a:pt x="127" y="544"/>
                </a:lnTo>
                <a:lnTo>
                  <a:pt x="114" y="559"/>
                </a:lnTo>
                <a:lnTo>
                  <a:pt x="107" y="570"/>
                </a:lnTo>
                <a:lnTo>
                  <a:pt x="101" y="582"/>
                </a:lnTo>
                <a:lnTo>
                  <a:pt x="101" y="582"/>
                </a:lnTo>
                <a:lnTo>
                  <a:pt x="98" y="589"/>
                </a:lnTo>
                <a:lnTo>
                  <a:pt x="95" y="597"/>
                </a:lnTo>
                <a:lnTo>
                  <a:pt x="94" y="608"/>
                </a:lnTo>
                <a:lnTo>
                  <a:pt x="93" y="619"/>
                </a:lnTo>
                <a:lnTo>
                  <a:pt x="93" y="645"/>
                </a:lnTo>
                <a:lnTo>
                  <a:pt x="94" y="673"/>
                </a:lnTo>
                <a:lnTo>
                  <a:pt x="97" y="723"/>
                </a:lnTo>
                <a:lnTo>
                  <a:pt x="99" y="753"/>
                </a:lnTo>
                <a:lnTo>
                  <a:pt x="99" y="753"/>
                </a:lnTo>
                <a:lnTo>
                  <a:pt x="100" y="760"/>
                </a:lnTo>
                <a:lnTo>
                  <a:pt x="101" y="766"/>
                </a:lnTo>
                <a:lnTo>
                  <a:pt x="105" y="777"/>
                </a:lnTo>
                <a:lnTo>
                  <a:pt x="107" y="785"/>
                </a:lnTo>
                <a:lnTo>
                  <a:pt x="108" y="790"/>
                </a:lnTo>
                <a:lnTo>
                  <a:pt x="108" y="794"/>
                </a:lnTo>
                <a:lnTo>
                  <a:pt x="108" y="794"/>
                </a:lnTo>
                <a:lnTo>
                  <a:pt x="108" y="818"/>
                </a:lnTo>
                <a:lnTo>
                  <a:pt x="111" y="852"/>
                </a:lnTo>
                <a:lnTo>
                  <a:pt x="111" y="852"/>
                </a:lnTo>
                <a:lnTo>
                  <a:pt x="113" y="899"/>
                </a:lnTo>
                <a:lnTo>
                  <a:pt x="116" y="929"/>
                </a:lnTo>
                <a:lnTo>
                  <a:pt x="116" y="929"/>
                </a:lnTo>
                <a:lnTo>
                  <a:pt x="108" y="955"/>
                </a:lnTo>
                <a:lnTo>
                  <a:pt x="93" y="1011"/>
                </a:lnTo>
                <a:lnTo>
                  <a:pt x="73" y="1087"/>
                </a:lnTo>
                <a:lnTo>
                  <a:pt x="53" y="1167"/>
                </a:lnTo>
                <a:lnTo>
                  <a:pt x="53" y="1167"/>
                </a:lnTo>
                <a:lnTo>
                  <a:pt x="42" y="1212"/>
                </a:lnTo>
                <a:lnTo>
                  <a:pt x="31" y="1266"/>
                </a:lnTo>
                <a:lnTo>
                  <a:pt x="22" y="1323"/>
                </a:lnTo>
                <a:lnTo>
                  <a:pt x="13" y="1380"/>
                </a:lnTo>
                <a:lnTo>
                  <a:pt x="5" y="1432"/>
                </a:lnTo>
                <a:lnTo>
                  <a:pt x="1" y="1476"/>
                </a:lnTo>
                <a:lnTo>
                  <a:pt x="0" y="1494"/>
                </a:lnTo>
                <a:lnTo>
                  <a:pt x="0" y="1507"/>
                </a:lnTo>
                <a:lnTo>
                  <a:pt x="1" y="1516"/>
                </a:lnTo>
                <a:lnTo>
                  <a:pt x="1" y="1518"/>
                </a:lnTo>
                <a:lnTo>
                  <a:pt x="2" y="1520"/>
                </a:lnTo>
                <a:lnTo>
                  <a:pt x="2" y="1520"/>
                </a:lnTo>
                <a:lnTo>
                  <a:pt x="8" y="1523"/>
                </a:lnTo>
                <a:lnTo>
                  <a:pt x="15" y="1526"/>
                </a:lnTo>
                <a:lnTo>
                  <a:pt x="33" y="1531"/>
                </a:lnTo>
                <a:lnTo>
                  <a:pt x="42" y="1535"/>
                </a:lnTo>
                <a:lnTo>
                  <a:pt x="50" y="1540"/>
                </a:lnTo>
                <a:lnTo>
                  <a:pt x="56" y="1544"/>
                </a:lnTo>
                <a:lnTo>
                  <a:pt x="59" y="1548"/>
                </a:lnTo>
                <a:lnTo>
                  <a:pt x="60" y="1552"/>
                </a:lnTo>
                <a:lnTo>
                  <a:pt x="60" y="1552"/>
                </a:lnTo>
                <a:lnTo>
                  <a:pt x="61" y="1555"/>
                </a:lnTo>
                <a:lnTo>
                  <a:pt x="61" y="1557"/>
                </a:lnTo>
                <a:lnTo>
                  <a:pt x="60" y="1560"/>
                </a:lnTo>
                <a:lnTo>
                  <a:pt x="59" y="1561"/>
                </a:lnTo>
                <a:lnTo>
                  <a:pt x="55" y="1563"/>
                </a:lnTo>
                <a:lnTo>
                  <a:pt x="52" y="1565"/>
                </a:lnTo>
                <a:lnTo>
                  <a:pt x="49" y="1567"/>
                </a:lnTo>
                <a:lnTo>
                  <a:pt x="50" y="1568"/>
                </a:lnTo>
                <a:lnTo>
                  <a:pt x="52" y="1569"/>
                </a:lnTo>
                <a:lnTo>
                  <a:pt x="58" y="1575"/>
                </a:lnTo>
                <a:lnTo>
                  <a:pt x="69" y="1585"/>
                </a:lnTo>
                <a:lnTo>
                  <a:pt x="69" y="1585"/>
                </a:lnTo>
                <a:lnTo>
                  <a:pt x="98" y="1602"/>
                </a:lnTo>
                <a:lnTo>
                  <a:pt x="118" y="1613"/>
                </a:lnTo>
                <a:lnTo>
                  <a:pt x="131" y="1619"/>
                </a:lnTo>
                <a:lnTo>
                  <a:pt x="136" y="1620"/>
                </a:lnTo>
                <a:lnTo>
                  <a:pt x="164" y="1619"/>
                </a:lnTo>
                <a:lnTo>
                  <a:pt x="164" y="1619"/>
                </a:lnTo>
                <a:lnTo>
                  <a:pt x="163" y="1620"/>
                </a:lnTo>
                <a:lnTo>
                  <a:pt x="162" y="1623"/>
                </a:lnTo>
                <a:lnTo>
                  <a:pt x="162" y="1626"/>
                </a:lnTo>
                <a:lnTo>
                  <a:pt x="163" y="1628"/>
                </a:lnTo>
                <a:lnTo>
                  <a:pt x="165" y="1633"/>
                </a:lnTo>
                <a:lnTo>
                  <a:pt x="170" y="1637"/>
                </a:lnTo>
                <a:lnTo>
                  <a:pt x="176" y="1640"/>
                </a:lnTo>
                <a:lnTo>
                  <a:pt x="176" y="1640"/>
                </a:lnTo>
                <a:lnTo>
                  <a:pt x="185" y="1645"/>
                </a:lnTo>
                <a:lnTo>
                  <a:pt x="196" y="1649"/>
                </a:lnTo>
                <a:lnTo>
                  <a:pt x="220" y="1654"/>
                </a:lnTo>
                <a:lnTo>
                  <a:pt x="241" y="1658"/>
                </a:lnTo>
                <a:lnTo>
                  <a:pt x="256" y="1659"/>
                </a:lnTo>
                <a:lnTo>
                  <a:pt x="256" y="1659"/>
                </a:lnTo>
                <a:lnTo>
                  <a:pt x="267" y="1660"/>
                </a:lnTo>
                <a:lnTo>
                  <a:pt x="279" y="1660"/>
                </a:lnTo>
                <a:lnTo>
                  <a:pt x="284" y="1659"/>
                </a:lnTo>
                <a:lnTo>
                  <a:pt x="286" y="1658"/>
                </a:lnTo>
                <a:lnTo>
                  <a:pt x="286" y="1657"/>
                </a:lnTo>
                <a:lnTo>
                  <a:pt x="286" y="1654"/>
                </a:lnTo>
                <a:lnTo>
                  <a:pt x="282" y="1650"/>
                </a:lnTo>
                <a:lnTo>
                  <a:pt x="282" y="1650"/>
                </a:lnTo>
                <a:lnTo>
                  <a:pt x="259" y="1624"/>
                </a:lnTo>
                <a:lnTo>
                  <a:pt x="246" y="1609"/>
                </a:lnTo>
                <a:lnTo>
                  <a:pt x="391" y="1572"/>
                </a:lnTo>
                <a:lnTo>
                  <a:pt x="391" y="1572"/>
                </a:lnTo>
                <a:lnTo>
                  <a:pt x="390" y="1573"/>
                </a:lnTo>
                <a:lnTo>
                  <a:pt x="390" y="1575"/>
                </a:lnTo>
                <a:lnTo>
                  <a:pt x="390" y="1576"/>
                </a:lnTo>
                <a:lnTo>
                  <a:pt x="392" y="1579"/>
                </a:lnTo>
                <a:lnTo>
                  <a:pt x="395" y="1581"/>
                </a:lnTo>
                <a:lnTo>
                  <a:pt x="401" y="1583"/>
                </a:lnTo>
                <a:lnTo>
                  <a:pt x="408" y="1586"/>
                </a:lnTo>
                <a:lnTo>
                  <a:pt x="408" y="1586"/>
                </a:lnTo>
                <a:lnTo>
                  <a:pt x="423" y="1588"/>
                </a:lnTo>
                <a:lnTo>
                  <a:pt x="434" y="1589"/>
                </a:lnTo>
                <a:lnTo>
                  <a:pt x="441" y="1591"/>
                </a:lnTo>
                <a:lnTo>
                  <a:pt x="450" y="1592"/>
                </a:lnTo>
                <a:lnTo>
                  <a:pt x="450" y="1592"/>
                </a:lnTo>
                <a:lnTo>
                  <a:pt x="466" y="1596"/>
                </a:lnTo>
                <a:lnTo>
                  <a:pt x="485" y="1600"/>
                </a:lnTo>
                <a:lnTo>
                  <a:pt x="502" y="1601"/>
                </a:lnTo>
                <a:lnTo>
                  <a:pt x="510" y="1601"/>
                </a:lnTo>
                <a:lnTo>
                  <a:pt x="515" y="1600"/>
                </a:lnTo>
                <a:lnTo>
                  <a:pt x="515" y="1600"/>
                </a:lnTo>
                <a:lnTo>
                  <a:pt x="529" y="1592"/>
                </a:lnTo>
                <a:lnTo>
                  <a:pt x="530" y="1591"/>
                </a:lnTo>
                <a:lnTo>
                  <a:pt x="531" y="1589"/>
                </a:lnTo>
                <a:lnTo>
                  <a:pt x="531" y="1587"/>
                </a:lnTo>
                <a:lnTo>
                  <a:pt x="530" y="1586"/>
                </a:lnTo>
                <a:lnTo>
                  <a:pt x="530" y="1586"/>
                </a:lnTo>
                <a:lnTo>
                  <a:pt x="515" y="1580"/>
                </a:lnTo>
                <a:lnTo>
                  <a:pt x="493" y="1569"/>
                </a:lnTo>
                <a:lnTo>
                  <a:pt x="462" y="1556"/>
                </a:lnTo>
                <a:lnTo>
                  <a:pt x="462" y="1556"/>
                </a:lnTo>
                <a:lnTo>
                  <a:pt x="462" y="1557"/>
                </a:lnTo>
                <a:lnTo>
                  <a:pt x="463" y="1559"/>
                </a:lnTo>
                <a:lnTo>
                  <a:pt x="463" y="1559"/>
                </a:lnTo>
                <a:lnTo>
                  <a:pt x="465" y="1557"/>
                </a:lnTo>
                <a:lnTo>
                  <a:pt x="467" y="1550"/>
                </a:lnTo>
                <a:lnTo>
                  <a:pt x="467" y="1550"/>
                </a:lnTo>
                <a:lnTo>
                  <a:pt x="466" y="1539"/>
                </a:lnTo>
                <a:lnTo>
                  <a:pt x="462" y="1517"/>
                </a:lnTo>
                <a:lnTo>
                  <a:pt x="453" y="1460"/>
                </a:lnTo>
                <a:lnTo>
                  <a:pt x="442" y="1401"/>
                </a:lnTo>
                <a:lnTo>
                  <a:pt x="439" y="1379"/>
                </a:lnTo>
                <a:lnTo>
                  <a:pt x="436" y="1365"/>
                </a:lnTo>
                <a:lnTo>
                  <a:pt x="436" y="1365"/>
                </a:lnTo>
                <a:lnTo>
                  <a:pt x="434" y="1276"/>
                </a:lnTo>
                <a:lnTo>
                  <a:pt x="434" y="1276"/>
                </a:lnTo>
                <a:lnTo>
                  <a:pt x="430" y="1263"/>
                </a:lnTo>
                <a:lnTo>
                  <a:pt x="424" y="1239"/>
                </a:lnTo>
                <a:lnTo>
                  <a:pt x="404" y="1177"/>
                </a:lnTo>
                <a:lnTo>
                  <a:pt x="376" y="1089"/>
                </a:lnTo>
                <a:lnTo>
                  <a:pt x="376" y="1089"/>
                </a:lnTo>
                <a:lnTo>
                  <a:pt x="379" y="1094"/>
                </a:lnTo>
                <a:lnTo>
                  <a:pt x="389" y="1106"/>
                </a:lnTo>
                <a:lnTo>
                  <a:pt x="396" y="1111"/>
                </a:lnTo>
                <a:lnTo>
                  <a:pt x="403" y="1116"/>
                </a:lnTo>
                <a:lnTo>
                  <a:pt x="410" y="1120"/>
                </a:lnTo>
                <a:lnTo>
                  <a:pt x="414" y="1120"/>
                </a:lnTo>
                <a:lnTo>
                  <a:pt x="417" y="1121"/>
                </a:lnTo>
                <a:lnTo>
                  <a:pt x="417" y="1121"/>
                </a:lnTo>
                <a:lnTo>
                  <a:pt x="436" y="1119"/>
                </a:lnTo>
                <a:lnTo>
                  <a:pt x="455" y="1117"/>
                </a:lnTo>
                <a:lnTo>
                  <a:pt x="462" y="1115"/>
                </a:lnTo>
                <a:lnTo>
                  <a:pt x="468" y="1113"/>
                </a:lnTo>
                <a:lnTo>
                  <a:pt x="469" y="1110"/>
                </a:lnTo>
                <a:lnTo>
                  <a:pt x="469" y="1109"/>
                </a:lnTo>
                <a:lnTo>
                  <a:pt x="469" y="1107"/>
                </a:lnTo>
                <a:lnTo>
                  <a:pt x="468" y="1104"/>
                </a:lnTo>
                <a:lnTo>
                  <a:pt x="468" y="1104"/>
                </a:lnTo>
                <a:lnTo>
                  <a:pt x="446" y="1076"/>
                </a:lnTo>
                <a:lnTo>
                  <a:pt x="436" y="1061"/>
                </a:lnTo>
                <a:lnTo>
                  <a:pt x="430" y="1051"/>
                </a:lnTo>
                <a:lnTo>
                  <a:pt x="430" y="1051"/>
                </a:lnTo>
                <a:lnTo>
                  <a:pt x="423" y="1038"/>
                </a:lnTo>
                <a:lnTo>
                  <a:pt x="411" y="1014"/>
                </a:lnTo>
                <a:lnTo>
                  <a:pt x="391" y="979"/>
                </a:lnTo>
                <a:lnTo>
                  <a:pt x="391" y="979"/>
                </a:lnTo>
                <a:lnTo>
                  <a:pt x="375" y="941"/>
                </a:lnTo>
                <a:lnTo>
                  <a:pt x="362" y="907"/>
                </a:lnTo>
                <a:lnTo>
                  <a:pt x="368" y="896"/>
                </a:lnTo>
                <a:lnTo>
                  <a:pt x="368" y="896"/>
                </a:lnTo>
                <a:lnTo>
                  <a:pt x="368" y="886"/>
                </a:lnTo>
                <a:lnTo>
                  <a:pt x="368" y="861"/>
                </a:lnTo>
                <a:lnTo>
                  <a:pt x="370" y="836"/>
                </a:lnTo>
                <a:lnTo>
                  <a:pt x="371" y="828"/>
                </a:lnTo>
                <a:lnTo>
                  <a:pt x="372" y="825"/>
                </a:lnTo>
                <a:lnTo>
                  <a:pt x="373" y="824"/>
                </a:lnTo>
                <a:lnTo>
                  <a:pt x="373" y="824"/>
                </a:lnTo>
                <a:lnTo>
                  <a:pt x="396" y="822"/>
                </a:lnTo>
                <a:lnTo>
                  <a:pt x="411" y="819"/>
                </a:lnTo>
                <a:lnTo>
                  <a:pt x="467" y="842"/>
                </a:lnTo>
                <a:lnTo>
                  <a:pt x="467" y="842"/>
                </a:lnTo>
                <a:lnTo>
                  <a:pt x="473" y="854"/>
                </a:lnTo>
                <a:lnTo>
                  <a:pt x="484" y="870"/>
                </a:lnTo>
                <a:lnTo>
                  <a:pt x="484" y="870"/>
                </a:lnTo>
                <a:lnTo>
                  <a:pt x="487" y="875"/>
                </a:lnTo>
                <a:lnTo>
                  <a:pt x="491" y="876"/>
                </a:lnTo>
                <a:lnTo>
                  <a:pt x="497" y="877"/>
                </a:lnTo>
                <a:lnTo>
                  <a:pt x="497" y="877"/>
                </a:lnTo>
                <a:lnTo>
                  <a:pt x="506" y="880"/>
                </a:lnTo>
                <a:lnTo>
                  <a:pt x="517" y="881"/>
                </a:lnTo>
                <a:lnTo>
                  <a:pt x="527" y="881"/>
                </a:lnTo>
                <a:lnTo>
                  <a:pt x="532" y="880"/>
                </a:lnTo>
                <a:lnTo>
                  <a:pt x="536" y="877"/>
                </a:lnTo>
                <a:lnTo>
                  <a:pt x="536" y="877"/>
                </a:lnTo>
                <a:lnTo>
                  <a:pt x="538" y="875"/>
                </a:lnTo>
                <a:lnTo>
                  <a:pt x="540" y="870"/>
                </a:lnTo>
                <a:lnTo>
                  <a:pt x="543" y="864"/>
                </a:lnTo>
                <a:lnTo>
                  <a:pt x="544" y="857"/>
                </a:lnTo>
                <a:lnTo>
                  <a:pt x="545" y="850"/>
                </a:lnTo>
                <a:lnTo>
                  <a:pt x="545" y="843"/>
                </a:lnTo>
                <a:lnTo>
                  <a:pt x="545" y="836"/>
                </a:lnTo>
                <a:lnTo>
                  <a:pt x="543" y="829"/>
                </a:lnTo>
                <a:lnTo>
                  <a:pt x="543" y="829"/>
                </a:lnTo>
                <a:lnTo>
                  <a:pt x="540" y="823"/>
                </a:lnTo>
                <a:lnTo>
                  <a:pt x="537" y="816"/>
                </a:lnTo>
                <a:lnTo>
                  <a:pt x="532" y="811"/>
                </a:lnTo>
                <a:lnTo>
                  <a:pt x="529" y="806"/>
                </a:lnTo>
                <a:lnTo>
                  <a:pt x="520" y="800"/>
                </a:lnTo>
                <a:lnTo>
                  <a:pt x="515" y="798"/>
                </a:lnTo>
                <a:lnTo>
                  <a:pt x="515" y="798"/>
                </a:lnTo>
                <a:lnTo>
                  <a:pt x="514" y="796"/>
                </a:lnTo>
                <a:lnTo>
                  <a:pt x="513" y="791"/>
                </a:lnTo>
                <a:lnTo>
                  <a:pt x="512" y="778"/>
                </a:lnTo>
                <a:lnTo>
                  <a:pt x="512" y="760"/>
                </a:lnTo>
                <a:lnTo>
                  <a:pt x="512" y="760"/>
                </a:lnTo>
                <a:lnTo>
                  <a:pt x="513" y="759"/>
                </a:lnTo>
                <a:lnTo>
                  <a:pt x="518" y="757"/>
                </a:lnTo>
                <a:lnTo>
                  <a:pt x="525" y="752"/>
                </a:lnTo>
                <a:lnTo>
                  <a:pt x="529" y="747"/>
                </a:lnTo>
                <a:lnTo>
                  <a:pt x="532" y="741"/>
                </a:lnTo>
                <a:lnTo>
                  <a:pt x="532" y="741"/>
                </a:lnTo>
                <a:lnTo>
                  <a:pt x="536" y="734"/>
                </a:lnTo>
                <a:lnTo>
                  <a:pt x="539" y="726"/>
                </a:lnTo>
                <a:lnTo>
                  <a:pt x="545" y="708"/>
                </a:lnTo>
                <a:lnTo>
                  <a:pt x="549" y="693"/>
                </a:lnTo>
                <a:lnTo>
                  <a:pt x="549" y="688"/>
                </a:lnTo>
                <a:lnTo>
                  <a:pt x="547" y="684"/>
                </a:lnTo>
                <a:lnTo>
                  <a:pt x="547" y="684"/>
                </a:lnTo>
                <a:lnTo>
                  <a:pt x="544" y="680"/>
                </a:lnTo>
                <a:lnTo>
                  <a:pt x="538" y="674"/>
                </a:lnTo>
                <a:lnTo>
                  <a:pt x="531" y="668"/>
                </a:lnTo>
                <a:lnTo>
                  <a:pt x="531" y="668"/>
                </a:lnTo>
                <a:lnTo>
                  <a:pt x="533" y="666"/>
                </a:lnTo>
                <a:lnTo>
                  <a:pt x="536" y="661"/>
                </a:lnTo>
                <a:lnTo>
                  <a:pt x="537" y="658"/>
                </a:lnTo>
                <a:lnTo>
                  <a:pt x="537" y="655"/>
                </a:lnTo>
                <a:lnTo>
                  <a:pt x="536" y="653"/>
                </a:lnTo>
                <a:lnTo>
                  <a:pt x="532" y="650"/>
                </a:lnTo>
                <a:lnTo>
                  <a:pt x="532" y="650"/>
                </a:lnTo>
                <a:lnTo>
                  <a:pt x="518" y="644"/>
                </a:lnTo>
                <a:lnTo>
                  <a:pt x="518" y="28"/>
                </a:lnTo>
                <a:lnTo>
                  <a:pt x="518" y="28"/>
                </a:lnTo>
                <a:lnTo>
                  <a:pt x="519" y="23"/>
                </a:lnTo>
                <a:lnTo>
                  <a:pt x="519" y="13"/>
                </a:lnTo>
                <a:lnTo>
                  <a:pt x="519" y="8"/>
                </a:lnTo>
                <a:lnTo>
                  <a:pt x="518" y="3"/>
                </a:lnTo>
                <a:lnTo>
                  <a:pt x="514" y="0"/>
                </a:lnTo>
                <a:lnTo>
                  <a:pt x="513" y="0"/>
                </a:lnTo>
                <a:lnTo>
                  <a:pt x="511" y="0"/>
                </a:lnTo>
                <a:lnTo>
                  <a:pt x="511" y="0"/>
                </a:lnTo>
                <a:lnTo>
                  <a:pt x="506" y="1"/>
                </a:lnTo>
                <a:lnTo>
                  <a:pt x="504" y="3"/>
                </a:lnTo>
                <a:lnTo>
                  <a:pt x="501" y="7"/>
                </a:lnTo>
                <a:lnTo>
                  <a:pt x="500" y="9"/>
                </a:lnTo>
                <a:lnTo>
                  <a:pt x="500" y="17"/>
                </a:lnTo>
                <a:lnTo>
                  <a:pt x="501" y="27"/>
                </a:lnTo>
                <a:lnTo>
                  <a:pt x="501" y="27"/>
                </a:lnTo>
                <a:lnTo>
                  <a:pt x="488" y="637"/>
                </a:lnTo>
                <a:lnTo>
                  <a:pt x="488" y="637"/>
                </a:lnTo>
                <a:lnTo>
                  <a:pt x="486" y="638"/>
                </a:lnTo>
                <a:lnTo>
                  <a:pt x="481" y="642"/>
                </a:lnTo>
                <a:lnTo>
                  <a:pt x="478" y="644"/>
                </a:lnTo>
                <a:lnTo>
                  <a:pt x="475" y="648"/>
                </a:lnTo>
                <a:lnTo>
                  <a:pt x="474" y="651"/>
                </a:lnTo>
                <a:lnTo>
                  <a:pt x="474" y="655"/>
                </a:lnTo>
                <a:lnTo>
                  <a:pt x="474" y="655"/>
                </a:lnTo>
                <a:lnTo>
                  <a:pt x="476" y="662"/>
                </a:lnTo>
                <a:lnTo>
                  <a:pt x="478" y="666"/>
                </a:lnTo>
                <a:lnTo>
                  <a:pt x="479" y="668"/>
                </a:lnTo>
                <a:lnTo>
                  <a:pt x="475" y="670"/>
                </a:lnTo>
                <a:lnTo>
                  <a:pt x="475" y="670"/>
                </a:lnTo>
                <a:lnTo>
                  <a:pt x="469" y="676"/>
                </a:lnTo>
                <a:lnTo>
                  <a:pt x="460" y="686"/>
                </a:lnTo>
                <a:lnTo>
                  <a:pt x="450" y="694"/>
                </a:lnTo>
                <a:lnTo>
                  <a:pt x="446" y="697"/>
                </a:lnTo>
                <a:lnTo>
                  <a:pt x="446" y="697"/>
                </a:lnTo>
                <a:lnTo>
                  <a:pt x="440" y="694"/>
                </a:lnTo>
                <a:lnTo>
                  <a:pt x="429" y="686"/>
                </a:lnTo>
                <a:lnTo>
                  <a:pt x="411" y="670"/>
                </a:lnTo>
                <a:lnTo>
                  <a:pt x="411" y="670"/>
                </a:lnTo>
                <a:lnTo>
                  <a:pt x="410" y="666"/>
                </a:lnTo>
                <a:lnTo>
                  <a:pt x="408" y="656"/>
                </a:lnTo>
                <a:lnTo>
                  <a:pt x="405" y="647"/>
                </a:lnTo>
                <a:lnTo>
                  <a:pt x="402" y="637"/>
                </a:lnTo>
                <a:lnTo>
                  <a:pt x="402" y="637"/>
                </a:lnTo>
                <a:lnTo>
                  <a:pt x="398" y="628"/>
                </a:lnTo>
                <a:lnTo>
                  <a:pt x="394" y="615"/>
                </a:lnTo>
                <a:lnTo>
                  <a:pt x="388" y="591"/>
                </a:lnTo>
                <a:lnTo>
                  <a:pt x="388" y="591"/>
                </a:lnTo>
                <a:lnTo>
                  <a:pt x="388" y="584"/>
                </a:lnTo>
                <a:lnTo>
                  <a:pt x="389" y="579"/>
                </a:lnTo>
                <a:lnTo>
                  <a:pt x="392" y="570"/>
                </a:lnTo>
                <a:lnTo>
                  <a:pt x="392" y="570"/>
                </a:lnTo>
                <a:lnTo>
                  <a:pt x="394" y="565"/>
                </a:lnTo>
                <a:lnTo>
                  <a:pt x="392" y="556"/>
                </a:lnTo>
                <a:lnTo>
                  <a:pt x="390" y="546"/>
                </a:lnTo>
                <a:lnTo>
                  <a:pt x="387" y="534"/>
                </a:lnTo>
                <a:lnTo>
                  <a:pt x="387" y="534"/>
                </a:lnTo>
                <a:lnTo>
                  <a:pt x="381" y="519"/>
                </a:lnTo>
                <a:lnTo>
                  <a:pt x="378" y="516"/>
                </a:lnTo>
                <a:lnTo>
                  <a:pt x="373" y="515"/>
                </a:lnTo>
                <a:lnTo>
                  <a:pt x="373" y="515"/>
                </a:lnTo>
                <a:lnTo>
                  <a:pt x="364" y="513"/>
                </a:lnTo>
                <a:lnTo>
                  <a:pt x="350" y="508"/>
                </a:lnTo>
                <a:lnTo>
                  <a:pt x="330" y="501"/>
                </a:lnTo>
                <a:lnTo>
                  <a:pt x="327" y="492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50000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9">
            <a:extLst>
              <a:ext uri="{FF2B5EF4-FFF2-40B4-BE49-F238E27FC236}">
                <a16:creationId xmlns:a16="http://schemas.microsoft.com/office/drawing/2014/main" id="{CBF2A118-D062-440D-B22D-C53B7D26C0D8}"/>
              </a:ext>
            </a:extLst>
          </p:cNvPr>
          <p:cNvSpPr>
            <a:spLocks noEditPoints="1"/>
          </p:cNvSpPr>
          <p:nvPr/>
        </p:nvSpPr>
        <p:spPr bwMode="auto">
          <a:xfrm>
            <a:off x="418938" y="307086"/>
            <a:ext cx="1760692" cy="3012451"/>
          </a:xfrm>
          <a:custGeom>
            <a:avLst/>
            <a:gdLst>
              <a:gd name="T0" fmla="*/ 285 w 813"/>
              <a:gd name="T1" fmla="*/ 164 h 1391"/>
              <a:gd name="T2" fmla="*/ 209 w 813"/>
              <a:gd name="T3" fmla="*/ 201 h 1391"/>
              <a:gd name="T4" fmla="*/ 177 w 813"/>
              <a:gd name="T5" fmla="*/ 256 h 1391"/>
              <a:gd name="T6" fmla="*/ 155 w 813"/>
              <a:gd name="T7" fmla="*/ 372 h 1391"/>
              <a:gd name="T8" fmla="*/ 115 w 813"/>
              <a:gd name="T9" fmla="*/ 390 h 1391"/>
              <a:gd name="T10" fmla="*/ 124 w 813"/>
              <a:gd name="T11" fmla="*/ 482 h 1391"/>
              <a:gd name="T12" fmla="*/ 168 w 813"/>
              <a:gd name="T13" fmla="*/ 491 h 1391"/>
              <a:gd name="T14" fmla="*/ 201 w 813"/>
              <a:gd name="T15" fmla="*/ 587 h 1391"/>
              <a:gd name="T16" fmla="*/ 176 w 813"/>
              <a:gd name="T17" fmla="*/ 695 h 1391"/>
              <a:gd name="T18" fmla="*/ 142 w 813"/>
              <a:gd name="T19" fmla="*/ 737 h 1391"/>
              <a:gd name="T20" fmla="*/ 164 w 813"/>
              <a:gd name="T21" fmla="*/ 759 h 1391"/>
              <a:gd name="T22" fmla="*/ 186 w 813"/>
              <a:gd name="T23" fmla="*/ 809 h 1391"/>
              <a:gd name="T24" fmla="*/ 85 w 813"/>
              <a:gd name="T25" fmla="*/ 901 h 1391"/>
              <a:gd name="T26" fmla="*/ 98 w 813"/>
              <a:gd name="T27" fmla="*/ 910 h 1391"/>
              <a:gd name="T28" fmla="*/ 20 w 813"/>
              <a:gd name="T29" fmla="*/ 1024 h 1391"/>
              <a:gd name="T30" fmla="*/ 3 w 813"/>
              <a:gd name="T31" fmla="*/ 1085 h 1391"/>
              <a:gd name="T32" fmla="*/ 29 w 813"/>
              <a:gd name="T33" fmla="*/ 1272 h 1391"/>
              <a:gd name="T34" fmla="*/ 1 w 813"/>
              <a:gd name="T35" fmla="*/ 1294 h 1391"/>
              <a:gd name="T36" fmla="*/ 53 w 813"/>
              <a:gd name="T37" fmla="*/ 1302 h 1391"/>
              <a:gd name="T38" fmla="*/ 142 w 813"/>
              <a:gd name="T39" fmla="*/ 1303 h 1391"/>
              <a:gd name="T40" fmla="*/ 156 w 813"/>
              <a:gd name="T41" fmla="*/ 1277 h 1391"/>
              <a:gd name="T42" fmla="*/ 433 w 813"/>
              <a:gd name="T43" fmla="*/ 1226 h 1391"/>
              <a:gd name="T44" fmla="*/ 490 w 813"/>
              <a:gd name="T45" fmla="*/ 1248 h 1391"/>
              <a:gd name="T46" fmla="*/ 635 w 813"/>
              <a:gd name="T47" fmla="*/ 1336 h 1391"/>
              <a:gd name="T48" fmla="*/ 602 w 813"/>
              <a:gd name="T49" fmla="*/ 1370 h 1391"/>
              <a:gd name="T50" fmla="*/ 667 w 813"/>
              <a:gd name="T51" fmla="*/ 1390 h 1391"/>
              <a:gd name="T52" fmla="*/ 700 w 813"/>
              <a:gd name="T53" fmla="*/ 1386 h 1391"/>
              <a:gd name="T54" fmla="*/ 683 w 813"/>
              <a:gd name="T55" fmla="*/ 1319 h 1391"/>
              <a:gd name="T56" fmla="*/ 568 w 813"/>
              <a:gd name="T57" fmla="*/ 1071 h 1391"/>
              <a:gd name="T58" fmla="*/ 555 w 813"/>
              <a:gd name="T59" fmla="*/ 974 h 1391"/>
              <a:gd name="T60" fmla="*/ 471 w 813"/>
              <a:gd name="T61" fmla="*/ 817 h 1391"/>
              <a:gd name="T62" fmla="*/ 474 w 813"/>
              <a:gd name="T63" fmla="*/ 676 h 1391"/>
              <a:gd name="T64" fmla="*/ 457 w 813"/>
              <a:gd name="T65" fmla="*/ 623 h 1391"/>
              <a:gd name="T66" fmla="*/ 454 w 813"/>
              <a:gd name="T67" fmla="*/ 560 h 1391"/>
              <a:gd name="T68" fmla="*/ 474 w 813"/>
              <a:gd name="T69" fmla="*/ 372 h 1391"/>
              <a:gd name="T70" fmla="*/ 497 w 813"/>
              <a:gd name="T71" fmla="*/ 410 h 1391"/>
              <a:gd name="T72" fmla="*/ 493 w 813"/>
              <a:gd name="T73" fmla="*/ 496 h 1391"/>
              <a:gd name="T74" fmla="*/ 503 w 813"/>
              <a:gd name="T75" fmla="*/ 502 h 1391"/>
              <a:gd name="T76" fmla="*/ 529 w 813"/>
              <a:gd name="T77" fmla="*/ 489 h 1391"/>
              <a:gd name="T78" fmla="*/ 520 w 813"/>
              <a:gd name="T79" fmla="*/ 432 h 1391"/>
              <a:gd name="T80" fmla="*/ 486 w 813"/>
              <a:gd name="T81" fmla="*/ 365 h 1391"/>
              <a:gd name="T82" fmla="*/ 445 w 813"/>
              <a:gd name="T83" fmla="*/ 310 h 1391"/>
              <a:gd name="T84" fmla="*/ 428 w 813"/>
              <a:gd name="T85" fmla="*/ 229 h 1391"/>
              <a:gd name="T86" fmla="*/ 444 w 813"/>
              <a:gd name="T87" fmla="*/ 192 h 1391"/>
              <a:gd name="T88" fmla="*/ 789 w 813"/>
              <a:gd name="T89" fmla="*/ 513 h 1391"/>
              <a:gd name="T90" fmla="*/ 813 w 813"/>
              <a:gd name="T91" fmla="*/ 515 h 1391"/>
              <a:gd name="T92" fmla="*/ 486 w 813"/>
              <a:gd name="T93" fmla="*/ 166 h 1391"/>
              <a:gd name="T94" fmla="*/ 467 w 813"/>
              <a:gd name="T95" fmla="*/ 116 h 1391"/>
              <a:gd name="T96" fmla="*/ 377 w 813"/>
              <a:gd name="T97" fmla="*/ 48 h 1391"/>
              <a:gd name="T98" fmla="*/ 333 w 813"/>
              <a:gd name="T99" fmla="*/ 2 h 1391"/>
              <a:gd name="T100" fmla="*/ 303 w 813"/>
              <a:gd name="T101" fmla="*/ 15 h 1391"/>
              <a:gd name="T102" fmla="*/ 287 w 813"/>
              <a:gd name="T103" fmla="*/ 19 h 1391"/>
              <a:gd name="T104" fmla="*/ 284 w 813"/>
              <a:gd name="T105" fmla="*/ 68 h 1391"/>
              <a:gd name="T106" fmla="*/ 279 w 813"/>
              <a:gd name="T107" fmla="*/ 101 h 1391"/>
              <a:gd name="T108" fmla="*/ 388 w 813"/>
              <a:gd name="T109" fmla="*/ 119 h 1391"/>
              <a:gd name="T110" fmla="*/ 356 w 813"/>
              <a:gd name="T111" fmla="*/ 108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13" h="1391">
                <a:moveTo>
                  <a:pt x="289" y="153"/>
                </a:moveTo>
                <a:lnTo>
                  <a:pt x="289" y="153"/>
                </a:lnTo>
                <a:lnTo>
                  <a:pt x="287" y="154"/>
                </a:lnTo>
                <a:lnTo>
                  <a:pt x="283" y="159"/>
                </a:lnTo>
                <a:lnTo>
                  <a:pt x="283" y="159"/>
                </a:lnTo>
                <a:lnTo>
                  <a:pt x="281" y="161"/>
                </a:lnTo>
                <a:lnTo>
                  <a:pt x="283" y="162"/>
                </a:lnTo>
                <a:lnTo>
                  <a:pt x="285" y="164"/>
                </a:lnTo>
                <a:lnTo>
                  <a:pt x="285" y="164"/>
                </a:lnTo>
                <a:lnTo>
                  <a:pt x="285" y="165"/>
                </a:lnTo>
                <a:lnTo>
                  <a:pt x="279" y="167"/>
                </a:lnTo>
                <a:lnTo>
                  <a:pt x="279" y="167"/>
                </a:lnTo>
                <a:lnTo>
                  <a:pt x="262" y="174"/>
                </a:lnTo>
                <a:lnTo>
                  <a:pt x="240" y="186"/>
                </a:lnTo>
                <a:lnTo>
                  <a:pt x="209" y="201"/>
                </a:lnTo>
                <a:lnTo>
                  <a:pt x="209" y="201"/>
                </a:lnTo>
                <a:lnTo>
                  <a:pt x="197" y="207"/>
                </a:lnTo>
                <a:lnTo>
                  <a:pt x="190" y="212"/>
                </a:lnTo>
                <a:lnTo>
                  <a:pt x="184" y="216"/>
                </a:lnTo>
                <a:lnTo>
                  <a:pt x="184" y="216"/>
                </a:lnTo>
                <a:lnTo>
                  <a:pt x="182" y="219"/>
                </a:lnTo>
                <a:lnTo>
                  <a:pt x="181" y="224"/>
                </a:lnTo>
                <a:lnTo>
                  <a:pt x="178" y="239"/>
                </a:lnTo>
                <a:lnTo>
                  <a:pt x="177" y="256"/>
                </a:lnTo>
                <a:lnTo>
                  <a:pt x="175" y="270"/>
                </a:lnTo>
                <a:lnTo>
                  <a:pt x="175" y="270"/>
                </a:lnTo>
                <a:lnTo>
                  <a:pt x="171" y="293"/>
                </a:lnTo>
                <a:lnTo>
                  <a:pt x="167" y="326"/>
                </a:lnTo>
                <a:lnTo>
                  <a:pt x="162" y="372"/>
                </a:lnTo>
                <a:lnTo>
                  <a:pt x="162" y="372"/>
                </a:lnTo>
                <a:lnTo>
                  <a:pt x="160" y="372"/>
                </a:lnTo>
                <a:lnTo>
                  <a:pt x="155" y="372"/>
                </a:lnTo>
                <a:lnTo>
                  <a:pt x="141" y="371"/>
                </a:lnTo>
                <a:lnTo>
                  <a:pt x="132" y="371"/>
                </a:lnTo>
                <a:lnTo>
                  <a:pt x="125" y="373"/>
                </a:lnTo>
                <a:lnTo>
                  <a:pt x="119" y="375"/>
                </a:lnTo>
                <a:lnTo>
                  <a:pt x="117" y="378"/>
                </a:lnTo>
                <a:lnTo>
                  <a:pt x="116" y="381"/>
                </a:lnTo>
                <a:lnTo>
                  <a:pt x="116" y="381"/>
                </a:lnTo>
                <a:lnTo>
                  <a:pt x="115" y="390"/>
                </a:lnTo>
                <a:lnTo>
                  <a:pt x="115" y="400"/>
                </a:lnTo>
                <a:lnTo>
                  <a:pt x="116" y="427"/>
                </a:lnTo>
                <a:lnTo>
                  <a:pt x="118" y="455"/>
                </a:lnTo>
                <a:lnTo>
                  <a:pt x="120" y="465"/>
                </a:lnTo>
                <a:lnTo>
                  <a:pt x="123" y="474"/>
                </a:lnTo>
                <a:lnTo>
                  <a:pt x="123" y="474"/>
                </a:lnTo>
                <a:lnTo>
                  <a:pt x="124" y="478"/>
                </a:lnTo>
                <a:lnTo>
                  <a:pt x="124" y="482"/>
                </a:lnTo>
                <a:lnTo>
                  <a:pt x="124" y="487"/>
                </a:lnTo>
                <a:lnTo>
                  <a:pt x="124" y="489"/>
                </a:lnTo>
                <a:lnTo>
                  <a:pt x="126" y="490"/>
                </a:lnTo>
                <a:lnTo>
                  <a:pt x="135" y="492"/>
                </a:lnTo>
                <a:lnTo>
                  <a:pt x="135" y="492"/>
                </a:lnTo>
                <a:lnTo>
                  <a:pt x="143" y="492"/>
                </a:lnTo>
                <a:lnTo>
                  <a:pt x="151" y="494"/>
                </a:lnTo>
                <a:lnTo>
                  <a:pt x="168" y="491"/>
                </a:lnTo>
                <a:lnTo>
                  <a:pt x="186" y="489"/>
                </a:lnTo>
                <a:lnTo>
                  <a:pt x="186" y="489"/>
                </a:lnTo>
                <a:lnTo>
                  <a:pt x="189" y="502"/>
                </a:lnTo>
                <a:lnTo>
                  <a:pt x="195" y="531"/>
                </a:lnTo>
                <a:lnTo>
                  <a:pt x="199" y="549"/>
                </a:lnTo>
                <a:lnTo>
                  <a:pt x="201" y="567"/>
                </a:lnTo>
                <a:lnTo>
                  <a:pt x="201" y="581"/>
                </a:lnTo>
                <a:lnTo>
                  <a:pt x="201" y="587"/>
                </a:lnTo>
                <a:lnTo>
                  <a:pt x="200" y="592"/>
                </a:lnTo>
                <a:lnTo>
                  <a:pt x="200" y="592"/>
                </a:lnTo>
                <a:lnTo>
                  <a:pt x="194" y="612"/>
                </a:lnTo>
                <a:lnTo>
                  <a:pt x="188" y="637"/>
                </a:lnTo>
                <a:lnTo>
                  <a:pt x="180" y="672"/>
                </a:lnTo>
                <a:lnTo>
                  <a:pt x="180" y="672"/>
                </a:lnTo>
                <a:lnTo>
                  <a:pt x="177" y="683"/>
                </a:lnTo>
                <a:lnTo>
                  <a:pt x="176" y="695"/>
                </a:lnTo>
                <a:lnTo>
                  <a:pt x="175" y="705"/>
                </a:lnTo>
                <a:lnTo>
                  <a:pt x="173" y="709"/>
                </a:lnTo>
                <a:lnTo>
                  <a:pt x="170" y="712"/>
                </a:lnTo>
                <a:lnTo>
                  <a:pt x="170" y="712"/>
                </a:lnTo>
                <a:lnTo>
                  <a:pt x="161" y="720"/>
                </a:lnTo>
                <a:lnTo>
                  <a:pt x="149" y="729"/>
                </a:lnTo>
                <a:lnTo>
                  <a:pt x="144" y="734"/>
                </a:lnTo>
                <a:lnTo>
                  <a:pt x="142" y="737"/>
                </a:lnTo>
                <a:lnTo>
                  <a:pt x="141" y="740"/>
                </a:lnTo>
                <a:lnTo>
                  <a:pt x="142" y="742"/>
                </a:lnTo>
                <a:lnTo>
                  <a:pt x="143" y="743"/>
                </a:lnTo>
                <a:lnTo>
                  <a:pt x="144" y="744"/>
                </a:lnTo>
                <a:lnTo>
                  <a:pt x="144" y="744"/>
                </a:lnTo>
                <a:lnTo>
                  <a:pt x="150" y="747"/>
                </a:lnTo>
                <a:lnTo>
                  <a:pt x="155" y="750"/>
                </a:lnTo>
                <a:lnTo>
                  <a:pt x="164" y="759"/>
                </a:lnTo>
                <a:lnTo>
                  <a:pt x="175" y="769"/>
                </a:lnTo>
                <a:lnTo>
                  <a:pt x="175" y="769"/>
                </a:lnTo>
                <a:lnTo>
                  <a:pt x="178" y="774"/>
                </a:lnTo>
                <a:lnTo>
                  <a:pt x="184" y="786"/>
                </a:lnTo>
                <a:lnTo>
                  <a:pt x="187" y="793"/>
                </a:lnTo>
                <a:lnTo>
                  <a:pt x="188" y="800"/>
                </a:lnTo>
                <a:lnTo>
                  <a:pt x="188" y="807"/>
                </a:lnTo>
                <a:lnTo>
                  <a:pt x="186" y="809"/>
                </a:lnTo>
                <a:lnTo>
                  <a:pt x="184" y="812"/>
                </a:lnTo>
                <a:lnTo>
                  <a:pt x="184" y="812"/>
                </a:lnTo>
                <a:lnTo>
                  <a:pt x="162" y="832"/>
                </a:lnTo>
                <a:lnTo>
                  <a:pt x="126" y="862"/>
                </a:lnTo>
                <a:lnTo>
                  <a:pt x="96" y="889"/>
                </a:lnTo>
                <a:lnTo>
                  <a:pt x="87" y="897"/>
                </a:lnTo>
                <a:lnTo>
                  <a:pt x="85" y="901"/>
                </a:lnTo>
                <a:lnTo>
                  <a:pt x="85" y="901"/>
                </a:lnTo>
                <a:lnTo>
                  <a:pt x="86" y="901"/>
                </a:lnTo>
                <a:lnTo>
                  <a:pt x="86" y="901"/>
                </a:lnTo>
                <a:lnTo>
                  <a:pt x="92" y="902"/>
                </a:lnTo>
                <a:lnTo>
                  <a:pt x="98" y="904"/>
                </a:lnTo>
                <a:lnTo>
                  <a:pt x="100" y="906"/>
                </a:lnTo>
                <a:lnTo>
                  <a:pt x="100" y="908"/>
                </a:lnTo>
                <a:lnTo>
                  <a:pt x="100" y="909"/>
                </a:lnTo>
                <a:lnTo>
                  <a:pt x="98" y="910"/>
                </a:lnTo>
                <a:lnTo>
                  <a:pt x="98" y="910"/>
                </a:lnTo>
                <a:lnTo>
                  <a:pt x="93" y="916"/>
                </a:lnTo>
                <a:lnTo>
                  <a:pt x="85" y="928"/>
                </a:lnTo>
                <a:lnTo>
                  <a:pt x="61" y="963"/>
                </a:lnTo>
                <a:lnTo>
                  <a:pt x="36" y="1001"/>
                </a:lnTo>
                <a:lnTo>
                  <a:pt x="26" y="1015"/>
                </a:lnTo>
                <a:lnTo>
                  <a:pt x="20" y="1024"/>
                </a:lnTo>
                <a:lnTo>
                  <a:pt x="20" y="1024"/>
                </a:lnTo>
                <a:lnTo>
                  <a:pt x="12" y="1032"/>
                </a:lnTo>
                <a:lnTo>
                  <a:pt x="8" y="1037"/>
                </a:lnTo>
                <a:lnTo>
                  <a:pt x="6" y="1042"/>
                </a:lnTo>
                <a:lnTo>
                  <a:pt x="4" y="1051"/>
                </a:lnTo>
                <a:lnTo>
                  <a:pt x="3" y="1059"/>
                </a:lnTo>
                <a:lnTo>
                  <a:pt x="3" y="1071"/>
                </a:lnTo>
                <a:lnTo>
                  <a:pt x="3" y="1085"/>
                </a:lnTo>
                <a:lnTo>
                  <a:pt x="3" y="1085"/>
                </a:lnTo>
                <a:lnTo>
                  <a:pt x="7" y="1126"/>
                </a:lnTo>
                <a:lnTo>
                  <a:pt x="13" y="1180"/>
                </a:lnTo>
                <a:lnTo>
                  <a:pt x="20" y="1245"/>
                </a:lnTo>
                <a:lnTo>
                  <a:pt x="20" y="1245"/>
                </a:lnTo>
                <a:lnTo>
                  <a:pt x="18" y="1251"/>
                </a:lnTo>
                <a:lnTo>
                  <a:pt x="14" y="1260"/>
                </a:lnTo>
                <a:lnTo>
                  <a:pt x="8" y="1272"/>
                </a:lnTo>
                <a:lnTo>
                  <a:pt x="29" y="1272"/>
                </a:lnTo>
                <a:lnTo>
                  <a:pt x="29" y="1272"/>
                </a:lnTo>
                <a:lnTo>
                  <a:pt x="23" y="1274"/>
                </a:lnTo>
                <a:lnTo>
                  <a:pt x="12" y="1280"/>
                </a:lnTo>
                <a:lnTo>
                  <a:pt x="7" y="1285"/>
                </a:lnTo>
                <a:lnTo>
                  <a:pt x="2" y="1289"/>
                </a:lnTo>
                <a:lnTo>
                  <a:pt x="0" y="1291"/>
                </a:lnTo>
                <a:lnTo>
                  <a:pt x="0" y="1293"/>
                </a:lnTo>
                <a:lnTo>
                  <a:pt x="1" y="1294"/>
                </a:lnTo>
                <a:lnTo>
                  <a:pt x="1" y="1294"/>
                </a:lnTo>
                <a:lnTo>
                  <a:pt x="7" y="1298"/>
                </a:lnTo>
                <a:lnTo>
                  <a:pt x="15" y="1302"/>
                </a:lnTo>
                <a:lnTo>
                  <a:pt x="25" y="1303"/>
                </a:lnTo>
                <a:lnTo>
                  <a:pt x="39" y="1304"/>
                </a:lnTo>
                <a:lnTo>
                  <a:pt x="39" y="1304"/>
                </a:lnTo>
                <a:lnTo>
                  <a:pt x="46" y="1303"/>
                </a:lnTo>
                <a:lnTo>
                  <a:pt x="53" y="1302"/>
                </a:lnTo>
                <a:lnTo>
                  <a:pt x="70" y="1298"/>
                </a:lnTo>
                <a:lnTo>
                  <a:pt x="87" y="1296"/>
                </a:lnTo>
                <a:lnTo>
                  <a:pt x="98" y="1296"/>
                </a:lnTo>
                <a:lnTo>
                  <a:pt x="107" y="1297"/>
                </a:lnTo>
                <a:lnTo>
                  <a:pt x="107" y="1297"/>
                </a:lnTo>
                <a:lnTo>
                  <a:pt x="126" y="1300"/>
                </a:lnTo>
                <a:lnTo>
                  <a:pt x="138" y="1303"/>
                </a:lnTo>
                <a:lnTo>
                  <a:pt x="142" y="1303"/>
                </a:lnTo>
                <a:lnTo>
                  <a:pt x="145" y="1302"/>
                </a:lnTo>
                <a:lnTo>
                  <a:pt x="148" y="1300"/>
                </a:lnTo>
                <a:lnTo>
                  <a:pt x="149" y="1297"/>
                </a:lnTo>
                <a:lnTo>
                  <a:pt x="149" y="1297"/>
                </a:lnTo>
                <a:lnTo>
                  <a:pt x="151" y="1290"/>
                </a:lnTo>
                <a:lnTo>
                  <a:pt x="152" y="1283"/>
                </a:lnTo>
                <a:lnTo>
                  <a:pt x="154" y="1279"/>
                </a:lnTo>
                <a:lnTo>
                  <a:pt x="156" y="1277"/>
                </a:lnTo>
                <a:lnTo>
                  <a:pt x="160" y="1274"/>
                </a:lnTo>
                <a:lnTo>
                  <a:pt x="165" y="1272"/>
                </a:lnTo>
                <a:lnTo>
                  <a:pt x="165" y="1272"/>
                </a:lnTo>
                <a:lnTo>
                  <a:pt x="212" y="1263"/>
                </a:lnTo>
                <a:lnTo>
                  <a:pt x="300" y="1247"/>
                </a:lnTo>
                <a:lnTo>
                  <a:pt x="388" y="1233"/>
                </a:lnTo>
                <a:lnTo>
                  <a:pt x="433" y="1226"/>
                </a:lnTo>
                <a:lnTo>
                  <a:pt x="433" y="1226"/>
                </a:lnTo>
                <a:lnTo>
                  <a:pt x="445" y="1227"/>
                </a:lnTo>
                <a:lnTo>
                  <a:pt x="460" y="1229"/>
                </a:lnTo>
                <a:lnTo>
                  <a:pt x="467" y="1232"/>
                </a:lnTo>
                <a:lnTo>
                  <a:pt x="474" y="1235"/>
                </a:lnTo>
                <a:lnTo>
                  <a:pt x="480" y="1239"/>
                </a:lnTo>
                <a:lnTo>
                  <a:pt x="485" y="1244"/>
                </a:lnTo>
                <a:lnTo>
                  <a:pt x="485" y="1244"/>
                </a:lnTo>
                <a:lnTo>
                  <a:pt x="490" y="1248"/>
                </a:lnTo>
                <a:lnTo>
                  <a:pt x="497" y="1254"/>
                </a:lnTo>
                <a:lnTo>
                  <a:pt x="516" y="1265"/>
                </a:lnTo>
                <a:lnTo>
                  <a:pt x="555" y="1285"/>
                </a:lnTo>
                <a:lnTo>
                  <a:pt x="555" y="1285"/>
                </a:lnTo>
                <a:lnTo>
                  <a:pt x="576" y="1297"/>
                </a:lnTo>
                <a:lnTo>
                  <a:pt x="602" y="1315"/>
                </a:lnTo>
                <a:lnTo>
                  <a:pt x="635" y="1336"/>
                </a:lnTo>
                <a:lnTo>
                  <a:pt x="635" y="1336"/>
                </a:lnTo>
                <a:lnTo>
                  <a:pt x="628" y="1339"/>
                </a:lnTo>
                <a:lnTo>
                  <a:pt x="615" y="1349"/>
                </a:lnTo>
                <a:lnTo>
                  <a:pt x="608" y="1355"/>
                </a:lnTo>
                <a:lnTo>
                  <a:pt x="603" y="1361"/>
                </a:lnTo>
                <a:lnTo>
                  <a:pt x="601" y="1363"/>
                </a:lnTo>
                <a:lnTo>
                  <a:pt x="601" y="1365"/>
                </a:lnTo>
                <a:lnTo>
                  <a:pt x="601" y="1368"/>
                </a:lnTo>
                <a:lnTo>
                  <a:pt x="602" y="1370"/>
                </a:lnTo>
                <a:lnTo>
                  <a:pt x="602" y="1370"/>
                </a:lnTo>
                <a:lnTo>
                  <a:pt x="607" y="1374"/>
                </a:lnTo>
                <a:lnTo>
                  <a:pt x="614" y="1378"/>
                </a:lnTo>
                <a:lnTo>
                  <a:pt x="632" y="1386"/>
                </a:lnTo>
                <a:lnTo>
                  <a:pt x="641" y="1388"/>
                </a:lnTo>
                <a:lnTo>
                  <a:pt x="651" y="1390"/>
                </a:lnTo>
                <a:lnTo>
                  <a:pt x="659" y="1391"/>
                </a:lnTo>
                <a:lnTo>
                  <a:pt x="667" y="1390"/>
                </a:lnTo>
                <a:lnTo>
                  <a:pt x="667" y="1390"/>
                </a:lnTo>
                <a:lnTo>
                  <a:pt x="679" y="1390"/>
                </a:lnTo>
                <a:lnTo>
                  <a:pt x="690" y="1391"/>
                </a:lnTo>
                <a:lnTo>
                  <a:pt x="693" y="1391"/>
                </a:lnTo>
                <a:lnTo>
                  <a:pt x="697" y="1390"/>
                </a:lnTo>
                <a:lnTo>
                  <a:pt x="699" y="1389"/>
                </a:lnTo>
                <a:lnTo>
                  <a:pt x="700" y="1386"/>
                </a:lnTo>
                <a:lnTo>
                  <a:pt x="700" y="1386"/>
                </a:lnTo>
                <a:lnTo>
                  <a:pt x="700" y="1382"/>
                </a:lnTo>
                <a:lnTo>
                  <a:pt x="699" y="1376"/>
                </a:lnTo>
                <a:lnTo>
                  <a:pt x="696" y="1363"/>
                </a:lnTo>
                <a:lnTo>
                  <a:pt x="686" y="1342"/>
                </a:lnTo>
                <a:lnTo>
                  <a:pt x="686" y="1342"/>
                </a:lnTo>
                <a:lnTo>
                  <a:pt x="684" y="1335"/>
                </a:lnTo>
                <a:lnTo>
                  <a:pt x="684" y="1329"/>
                </a:lnTo>
                <a:lnTo>
                  <a:pt x="683" y="1319"/>
                </a:lnTo>
                <a:lnTo>
                  <a:pt x="683" y="1319"/>
                </a:lnTo>
                <a:lnTo>
                  <a:pt x="685" y="1309"/>
                </a:lnTo>
                <a:lnTo>
                  <a:pt x="685" y="1303"/>
                </a:lnTo>
                <a:lnTo>
                  <a:pt x="685" y="1297"/>
                </a:lnTo>
                <a:lnTo>
                  <a:pt x="685" y="1297"/>
                </a:lnTo>
                <a:lnTo>
                  <a:pt x="627" y="1187"/>
                </a:lnTo>
                <a:lnTo>
                  <a:pt x="588" y="1112"/>
                </a:lnTo>
                <a:lnTo>
                  <a:pt x="568" y="1071"/>
                </a:lnTo>
                <a:lnTo>
                  <a:pt x="568" y="1071"/>
                </a:lnTo>
                <a:lnTo>
                  <a:pt x="565" y="1063"/>
                </a:lnTo>
                <a:lnTo>
                  <a:pt x="564" y="1051"/>
                </a:lnTo>
                <a:lnTo>
                  <a:pt x="562" y="1022"/>
                </a:lnTo>
                <a:lnTo>
                  <a:pt x="559" y="994"/>
                </a:lnTo>
                <a:lnTo>
                  <a:pt x="557" y="982"/>
                </a:lnTo>
                <a:lnTo>
                  <a:pt x="555" y="974"/>
                </a:lnTo>
                <a:lnTo>
                  <a:pt x="555" y="974"/>
                </a:lnTo>
                <a:lnTo>
                  <a:pt x="543" y="956"/>
                </a:lnTo>
                <a:lnTo>
                  <a:pt x="526" y="932"/>
                </a:lnTo>
                <a:lnTo>
                  <a:pt x="505" y="904"/>
                </a:lnTo>
                <a:lnTo>
                  <a:pt x="536" y="867"/>
                </a:lnTo>
                <a:lnTo>
                  <a:pt x="536" y="867"/>
                </a:lnTo>
                <a:lnTo>
                  <a:pt x="503" y="843"/>
                </a:lnTo>
                <a:lnTo>
                  <a:pt x="479" y="824"/>
                </a:lnTo>
                <a:lnTo>
                  <a:pt x="471" y="817"/>
                </a:lnTo>
                <a:lnTo>
                  <a:pt x="467" y="812"/>
                </a:lnTo>
                <a:lnTo>
                  <a:pt x="467" y="812"/>
                </a:lnTo>
                <a:lnTo>
                  <a:pt x="453" y="760"/>
                </a:lnTo>
                <a:lnTo>
                  <a:pt x="453" y="760"/>
                </a:lnTo>
                <a:lnTo>
                  <a:pt x="464" y="724"/>
                </a:lnTo>
                <a:lnTo>
                  <a:pt x="471" y="697"/>
                </a:lnTo>
                <a:lnTo>
                  <a:pt x="473" y="685"/>
                </a:lnTo>
                <a:lnTo>
                  <a:pt x="474" y="676"/>
                </a:lnTo>
                <a:lnTo>
                  <a:pt x="474" y="676"/>
                </a:lnTo>
                <a:lnTo>
                  <a:pt x="474" y="668"/>
                </a:lnTo>
                <a:lnTo>
                  <a:pt x="474" y="663"/>
                </a:lnTo>
                <a:lnTo>
                  <a:pt x="472" y="657"/>
                </a:lnTo>
                <a:lnTo>
                  <a:pt x="466" y="641"/>
                </a:lnTo>
                <a:lnTo>
                  <a:pt x="466" y="641"/>
                </a:lnTo>
                <a:lnTo>
                  <a:pt x="461" y="631"/>
                </a:lnTo>
                <a:lnTo>
                  <a:pt x="457" y="623"/>
                </a:lnTo>
                <a:lnTo>
                  <a:pt x="449" y="612"/>
                </a:lnTo>
                <a:lnTo>
                  <a:pt x="447" y="607"/>
                </a:lnTo>
                <a:lnTo>
                  <a:pt x="446" y="602"/>
                </a:lnTo>
                <a:lnTo>
                  <a:pt x="447" y="598"/>
                </a:lnTo>
                <a:lnTo>
                  <a:pt x="448" y="591"/>
                </a:lnTo>
                <a:lnTo>
                  <a:pt x="448" y="591"/>
                </a:lnTo>
                <a:lnTo>
                  <a:pt x="451" y="579"/>
                </a:lnTo>
                <a:lnTo>
                  <a:pt x="454" y="560"/>
                </a:lnTo>
                <a:lnTo>
                  <a:pt x="459" y="513"/>
                </a:lnTo>
                <a:lnTo>
                  <a:pt x="465" y="438"/>
                </a:lnTo>
                <a:lnTo>
                  <a:pt x="465" y="438"/>
                </a:lnTo>
                <a:lnTo>
                  <a:pt x="467" y="398"/>
                </a:lnTo>
                <a:lnTo>
                  <a:pt x="470" y="369"/>
                </a:lnTo>
                <a:lnTo>
                  <a:pt x="470" y="369"/>
                </a:lnTo>
                <a:lnTo>
                  <a:pt x="471" y="371"/>
                </a:lnTo>
                <a:lnTo>
                  <a:pt x="474" y="372"/>
                </a:lnTo>
                <a:lnTo>
                  <a:pt x="479" y="378"/>
                </a:lnTo>
                <a:lnTo>
                  <a:pt x="483" y="381"/>
                </a:lnTo>
                <a:lnTo>
                  <a:pt x="485" y="387"/>
                </a:lnTo>
                <a:lnTo>
                  <a:pt x="485" y="387"/>
                </a:lnTo>
                <a:lnTo>
                  <a:pt x="487" y="393"/>
                </a:lnTo>
                <a:lnTo>
                  <a:pt x="490" y="398"/>
                </a:lnTo>
                <a:lnTo>
                  <a:pt x="496" y="405"/>
                </a:lnTo>
                <a:lnTo>
                  <a:pt x="497" y="410"/>
                </a:lnTo>
                <a:lnTo>
                  <a:pt x="498" y="414"/>
                </a:lnTo>
                <a:lnTo>
                  <a:pt x="498" y="419"/>
                </a:lnTo>
                <a:lnTo>
                  <a:pt x="498" y="427"/>
                </a:lnTo>
                <a:lnTo>
                  <a:pt x="498" y="427"/>
                </a:lnTo>
                <a:lnTo>
                  <a:pt x="494" y="447"/>
                </a:lnTo>
                <a:lnTo>
                  <a:pt x="493" y="470"/>
                </a:lnTo>
                <a:lnTo>
                  <a:pt x="493" y="489"/>
                </a:lnTo>
                <a:lnTo>
                  <a:pt x="493" y="496"/>
                </a:lnTo>
                <a:lnTo>
                  <a:pt x="494" y="498"/>
                </a:lnTo>
                <a:lnTo>
                  <a:pt x="494" y="498"/>
                </a:lnTo>
                <a:lnTo>
                  <a:pt x="497" y="502"/>
                </a:lnTo>
                <a:lnTo>
                  <a:pt x="499" y="505"/>
                </a:lnTo>
                <a:lnTo>
                  <a:pt x="500" y="507"/>
                </a:lnTo>
                <a:lnTo>
                  <a:pt x="500" y="507"/>
                </a:lnTo>
                <a:lnTo>
                  <a:pt x="503" y="502"/>
                </a:lnTo>
                <a:lnTo>
                  <a:pt x="503" y="502"/>
                </a:lnTo>
                <a:lnTo>
                  <a:pt x="504" y="485"/>
                </a:lnTo>
                <a:lnTo>
                  <a:pt x="504" y="461"/>
                </a:lnTo>
                <a:lnTo>
                  <a:pt x="504" y="429"/>
                </a:lnTo>
                <a:lnTo>
                  <a:pt x="504" y="429"/>
                </a:lnTo>
                <a:lnTo>
                  <a:pt x="516" y="462"/>
                </a:lnTo>
                <a:lnTo>
                  <a:pt x="524" y="483"/>
                </a:lnTo>
                <a:lnTo>
                  <a:pt x="528" y="488"/>
                </a:lnTo>
                <a:lnTo>
                  <a:pt x="529" y="489"/>
                </a:lnTo>
                <a:lnTo>
                  <a:pt x="529" y="488"/>
                </a:lnTo>
                <a:lnTo>
                  <a:pt x="529" y="488"/>
                </a:lnTo>
                <a:lnTo>
                  <a:pt x="531" y="479"/>
                </a:lnTo>
                <a:lnTo>
                  <a:pt x="531" y="470"/>
                </a:lnTo>
                <a:lnTo>
                  <a:pt x="530" y="459"/>
                </a:lnTo>
                <a:lnTo>
                  <a:pt x="526" y="447"/>
                </a:lnTo>
                <a:lnTo>
                  <a:pt x="526" y="447"/>
                </a:lnTo>
                <a:lnTo>
                  <a:pt x="520" y="432"/>
                </a:lnTo>
                <a:lnTo>
                  <a:pt x="516" y="412"/>
                </a:lnTo>
                <a:lnTo>
                  <a:pt x="512" y="401"/>
                </a:lnTo>
                <a:lnTo>
                  <a:pt x="510" y="392"/>
                </a:lnTo>
                <a:lnTo>
                  <a:pt x="505" y="384"/>
                </a:lnTo>
                <a:lnTo>
                  <a:pt x="500" y="378"/>
                </a:lnTo>
                <a:lnTo>
                  <a:pt x="500" y="378"/>
                </a:lnTo>
                <a:lnTo>
                  <a:pt x="492" y="371"/>
                </a:lnTo>
                <a:lnTo>
                  <a:pt x="486" y="365"/>
                </a:lnTo>
                <a:lnTo>
                  <a:pt x="480" y="359"/>
                </a:lnTo>
                <a:lnTo>
                  <a:pt x="472" y="348"/>
                </a:lnTo>
                <a:lnTo>
                  <a:pt x="472" y="348"/>
                </a:lnTo>
                <a:lnTo>
                  <a:pt x="464" y="334"/>
                </a:lnTo>
                <a:lnTo>
                  <a:pt x="457" y="326"/>
                </a:lnTo>
                <a:lnTo>
                  <a:pt x="457" y="326"/>
                </a:lnTo>
                <a:lnTo>
                  <a:pt x="446" y="315"/>
                </a:lnTo>
                <a:lnTo>
                  <a:pt x="445" y="310"/>
                </a:lnTo>
                <a:lnTo>
                  <a:pt x="444" y="302"/>
                </a:lnTo>
                <a:lnTo>
                  <a:pt x="444" y="302"/>
                </a:lnTo>
                <a:lnTo>
                  <a:pt x="442" y="287"/>
                </a:lnTo>
                <a:lnTo>
                  <a:pt x="440" y="275"/>
                </a:lnTo>
                <a:lnTo>
                  <a:pt x="440" y="275"/>
                </a:lnTo>
                <a:lnTo>
                  <a:pt x="434" y="250"/>
                </a:lnTo>
                <a:lnTo>
                  <a:pt x="431" y="237"/>
                </a:lnTo>
                <a:lnTo>
                  <a:pt x="428" y="229"/>
                </a:lnTo>
                <a:lnTo>
                  <a:pt x="428" y="229"/>
                </a:lnTo>
                <a:lnTo>
                  <a:pt x="402" y="187"/>
                </a:lnTo>
                <a:lnTo>
                  <a:pt x="402" y="187"/>
                </a:lnTo>
                <a:lnTo>
                  <a:pt x="416" y="191"/>
                </a:lnTo>
                <a:lnTo>
                  <a:pt x="427" y="193"/>
                </a:lnTo>
                <a:lnTo>
                  <a:pt x="435" y="194"/>
                </a:lnTo>
                <a:lnTo>
                  <a:pt x="435" y="194"/>
                </a:lnTo>
                <a:lnTo>
                  <a:pt x="444" y="192"/>
                </a:lnTo>
                <a:lnTo>
                  <a:pt x="453" y="190"/>
                </a:lnTo>
                <a:lnTo>
                  <a:pt x="462" y="185"/>
                </a:lnTo>
                <a:lnTo>
                  <a:pt x="782" y="498"/>
                </a:lnTo>
                <a:lnTo>
                  <a:pt x="782" y="498"/>
                </a:lnTo>
                <a:lnTo>
                  <a:pt x="783" y="503"/>
                </a:lnTo>
                <a:lnTo>
                  <a:pt x="786" y="508"/>
                </a:lnTo>
                <a:lnTo>
                  <a:pt x="789" y="513"/>
                </a:lnTo>
                <a:lnTo>
                  <a:pt x="789" y="513"/>
                </a:lnTo>
                <a:lnTo>
                  <a:pt x="795" y="517"/>
                </a:lnTo>
                <a:lnTo>
                  <a:pt x="801" y="521"/>
                </a:lnTo>
                <a:lnTo>
                  <a:pt x="806" y="522"/>
                </a:lnTo>
                <a:lnTo>
                  <a:pt x="809" y="522"/>
                </a:lnTo>
                <a:lnTo>
                  <a:pt x="812" y="521"/>
                </a:lnTo>
                <a:lnTo>
                  <a:pt x="812" y="521"/>
                </a:lnTo>
                <a:lnTo>
                  <a:pt x="813" y="518"/>
                </a:lnTo>
                <a:lnTo>
                  <a:pt x="813" y="515"/>
                </a:lnTo>
                <a:lnTo>
                  <a:pt x="810" y="505"/>
                </a:lnTo>
                <a:lnTo>
                  <a:pt x="806" y="496"/>
                </a:lnTo>
                <a:lnTo>
                  <a:pt x="802" y="489"/>
                </a:lnTo>
                <a:lnTo>
                  <a:pt x="802" y="489"/>
                </a:lnTo>
                <a:lnTo>
                  <a:pt x="795" y="482"/>
                </a:lnTo>
                <a:lnTo>
                  <a:pt x="789" y="478"/>
                </a:lnTo>
                <a:lnTo>
                  <a:pt x="789" y="478"/>
                </a:lnTo>
                <a:lnTo>
                  <a:pt x="486" y="166"/>
                </a:lnTo>
                <a:lnTo>
                  <a:pt x="486" y="166"/>
                </a:lnTo>
                <a:lnTo>
                  <a:pt x="488" y="152"/>
                </a:lnTo>
                <a:lnTo>
                  <a:pt x="488" y="141"/>
                </a:lnTo>
                <a:lnTo>
                  <a:pt x="488" y="136"/>
                </a:lnTo>
                <a:lnTo>
                  <a:pt x="488" y="134"/>
                </a:lnTo>
                <a:lnTo>
                  <a:pt x="488" y="134"/>
                </a:lnTo>
                <a:lnTo>
                  <a:pt x="480" y="127"/>
                </a:lnTo>
                <a:lnTo>
                  <a:pt x="467" y="116"/>
                </a:lnTo>
                <a:lnTo>
                  <a:pt x="448" y="102"/>
                </a:lnTo>
                <a:lnTo>
                  <a:pt x="439" y="108"/>
                </a:lnTo>
                <a:lnTo>
                  <a:pt x="383" y="73"/>
                </a:lnTo>
                <a:lnTo>
                  <a:pt x="383" y="73"/>
                </a:lnTo>
                <a:lnTo>
                  <a:pt x="383" y="69"/>
                </a:lnTo>
                <a:lnTo>
                  <a:pt x="382" y="61"/>
                </a:lnTo>
                <a:lnTo>
                  <a:pt x="381" y="55"/>
                </a:lnTo>
                <a:lnTo>
                  <a:pt x="377" y="48"/>
                </a:lnTo>
                <a:lnTo>
                  <a:pt x="374" y="41"/>
                </a:lnTo>
                <a:lnTo>
                  <a:pt x="368" y="32"/>
                </a:lnTo>
                <a:lnTo>
                  <a:pt x="368" y="32"/>
                </a:lnTo>
                <a:lnTo>
                  <a:pt x="356" y="18"/>
                </a:lnTo>
                <a:lnTo>
                  <a:pt x="348" y="9"/>
                </a:lnTo>
                <a:lnTo>
                  <a:pt x="343" y="5"/>
                </a:lnTo>
                <a:lnTo>
                  <a:pt x="338" y="3"/>
                </a:lnTo>
                <a:lnTo>
                  <a:pt x="333" y="2"/>
                </a:lnTo>
                <a:lnTo>
                  <a:pt x="326" y="0"/>
                </a:lnTo>
                <a:lnTo>
                  <a:pt x="326" y="0"/>
                </a:lnTo>
                <a:lnTo>
                  <a:pt x="320" y="2"/>
                </a:lnTo>
                <a:lnTo>
                  <a:pt x="315" y="3"/>
                </a:lnTo>
                <a:lnTo>
                  <a:pt x="311" y="5"/>
                </a:lnTo>
                <a:lnTo>
                  <a:pt x="307" y="7"/>
                </a:lnTo>
                <a:lnTo>
                  <a:pt x="304" y="12"/>
                </a:lnTo>
                <a:lnTo>
                  <a:pt x="303" y="15"/>
                </a:lnTo>
                <a:lnTo>
                  <a:pt x="297" y="17"/>
                </a:lnTo>
                <a:lnTo>
                  <a:pt x="297" y="17"/>
                </a:lnTo>
                <a:lnTo>
                  <a:pt x="296" y="16"/>
                </a:lnTo>
                <a:lnTo>
                  <a:pt x="292" y="15"/>
                </a:lnTo>
                <a:lnTo>
                  <a:pt x="291" y="15"/>
                </a:lnTo>
                <a:lnTo>
                  <a:pt x="289" y="16"/>
                </a:lnTo>
                <a:lnTo>
                  <a:pt x="287" y="17"/>
                </a:lnTo>
                <a:lnTo>
                  <a:pt x="287" y="19"/>
                </a:lnTo>
                <a:lnTo>
                  <a:pt x="287" y="19"/>
                </a:lnTo>
                <a:lnTo>
                  <a:pt x="285" y="33"/>
                </a:lnTo>
                <a:lnTo>
                  <a:pt x="298" y="51"/>
                </a:lnTo>
                <a:lnTo>
                  <a:pt x="297" y="64"/>
                </a:lnTo>
                <a:lnTo>
                  <a:pt x="297" y="64"/>
                </a:lnTo>
                <a:lnTo>
                  <a:pt x="293" y="64"/>
                </a:lnTo>
                <a:lnTo>
                  <a:pt x="287" y="67"/>
                </a:lnTo>
                <a:lnTo>
                  <a:pt x="284" y="68"/>
                </a:lnTo>
                <a:lnTo>
                  <a:pt x="281" y="70"/>
                </a:lnTo>
                <a:lnTo>
                  <a:pt x="280" y="73"/>
                </a:lnTo>
                <a:lnTo>
                  <a:pt x="279" y="77"/>
                </a:lnTo>
                <a:lnTo>
                  <a:pt x="279" y="77"/>
                </a:lnTo>
                <a:lnTo>
                  <a:pt x="279" y="90"/>
                </a:lnTo>
                <a:lnTo>
                  <a:pt x="279" y="96"/>
                </a:lnTo>
                <a:lnTo>
                  <a:pt x="279" y="101"/>
                </a:lnTo>
                <a:lnTo>
                  <a:pt x="279" y="101"/>
                </a:lnTo>
                <a:lnTo>
                  <a:pt x="287" y="120"/>
                </a:lnTo>
                <a:lnTo>
                  <a:pt x="293" y="135"/>
                </a:lnTo>
                <a:lnTo>
                  <a:pt x="289" y="153"/>
                </a:lnTo>
                <a:close/>
                <a:moveTo>
                  <a:pt x="360" y="88"/>
                </a:moveTo>
                <a:lnTo>
                  <a:pt x="400" y="120"/>
                </a:lnTo>
                <a:lnTo>
                  <a:pt x="400" y="120"/>
                </a:lnTo>
                <a:lnTo>
                  <a:pt x="394" y="119"/>
                </a:lnTo>
                <a:lnTo>
                  <a:pt x="388" y="119"/>
                </a:lnTo>
                <a:lnTo>
                  <a:pt x="382" y="120"/>
                </a:lnTo>
                <a:lnTo>
                  <a:pt x="382" y="120"/>
                </a:lnTo>
                <a:lnTo>
                  <a:pt x="371" y="122"/>
                </a:lnTo>
                <a:lnTo>
                  <a:pt x="367" y="122"/>
                </a:lnTo>
                <a:lnTo>
                  <a:pt x="364" y="121"/>
                </a:lnTo>
                <a:lnTo>
                  <a:pt x="364" y="121"/>
                </a:lnTo>
                <a:lnTo>
                  <a:pt x="361" y="116"/>
                </a:lnTo>
                <a:lnTo>
                  <a:pt x="356" y="108"/>
                </a:lnTo>
                <a:lnTo>
                  <a:pt x="350" y="96"/>
                </a:lnTo>
                <a:lnTo>
                  <a:pt x="360" y="8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50000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12">
            <a:extLst>
              <a:ext uri="{FF2B5EF4-FFF2-40B4-BE49-F238E27FC236}">
                <a16:creationId xmlns:a16="http://schemas.microsoft.com/office/drawing/2014/main" id="{2CE7380E-84A9-48F2-A742-3CDBD1F3F243}"/>
              </a:ext>
            </a:extLst>
          </p:cNvPr>
          <p:cNvSpPr>
            <a:spLocks/>
          </p:cNvSpPr>
          <p:nvPr/>
        </p:nvSpPr>
        <p:spPr bwMode="auto">
          <a:xfrm>
            <a:off x="4384596" y="772875"/>
            <a:ext cx="1934200" cy="3025579"/>
          </a:xfrm>
          <a:custGeom>
            <a:avLst/>
            <a:gdLst>
              <a:gd name="T0" fmla="*/ 408 w 856"/>
              <a:gd name="T1" fmla="*/ 22 h 1339"/>
              <a:gd name="T2" fmla="*/ 371 w 856"/>
              <a:gd name="T3" fmla="*/ 39 h 1339"/>
              <a:gd name="T4" fmla="*/ 352 w 856"/>
              <a:gd name="T5" fmla="*/ 53 h 1339"/>
              <a:gd name="T6" fmla="*/ 330 w 856"/>
              <a:gd name="T7" fmla="*/ 92 h 1339"/>
              <a:gd name="T8" fmla="*/ 336 w 856"/>
              <a:gd name="T9" fmla="*/ 180 h 1339"/>
              <a:gd name="T10" fmla="*/ 364 w 856"/>
              <a:gd name="T11" fmla="*/ 233 h 1339"/>
              <a:gd name="T12" fmla="*/ 375 w 856"/>
              <a:gd name="T13" fmla="*/ 310 h 1339"/>
              <a:gd name="T14" fmla="*/ 340 w 856"/>
              <a:gd name="T15" fmla="*/ 353 h 1339"/>
              <a:gd name="T16" fmla="*/ 377 w 856"/>
              <a:gd name="T17" fmla="*/ 336 h 1339"/>
              <a:gd name="T18" fmla="*/ 385 w 856"/>
              <a:gd name="T19" fmla="*/ 339 h 1339"/>
              <a:gd name="T20" fmla="*/ 330 w 856"/>
              <a:gd name="T21" fmla="*/ 584 h 1339"/>
              <a:gd name="T22" fmla="*/ 260 w 856"/>
              <a:gd name="T23" fmla="*/ 634 h 1339"/>
              <a:gd name="T24" fmla="*/ 233 w 856"/>
              <a:gd name="T25" fmla="*/ 656 h 1339"/>
              <a:gd name="T26" fmla="*/ 7 w 856"/>
              <a:gd name="T27" fmla="*/ 650 h 1339"/>
              <a:gd name="T28" fmla="*/ 7 w 856"/>
              <a:gd name="T29" fmla="*/ 667 h 1339"/>
              <a:gd name="T30" fmla="*/ 193 w 856"/>
              <a:gd name="T31" fmla="*/ 684 h 1339"/>
              <a:gd name="T32" fmla="*/ 230 w 856"/>
              <a:gd name="T33" fmla="*/ 699 h 1339"/>
              <a:gd name="T34" fmla="*/ 271 w 856"/>
              <a:gd name="T35" fmla="*/ 715 h 1339"/>
              <a:gd name="T36" fmla="*/ 298 w 856"/>
              <a:gd name="T37" fmla="*/ 718 h 1339"/>
              <a:gd name="T38" fmla="*/ 332 w 856"/>
              <a:gd name="T39" fmla="*/ 702 h 1339"/>
              <a:gd name="T40" fmla="*/ 316 w 856"/>
              <a:gd name="T41" fmla="*/ 796 h 1339"/>
              <a:gd name="T42" fmla="*/ 292 w 856"/>
              <a:gd name="T43" fmla="*/ 860 h 1339"/>
              <a:gd name="T44" fmla="*/ 318 w 856"/>
              <a:gd name="T45" fmla="*/ 847 h 1339"/>
              <a:gd name="T46" fmla="*/ 332 w 856"/>
              <a:gd name="T47" fmla="*/ 1045 h 1339"/>
              <a:gd name="T48" fmla="*/ 335 w 856"/>
              <a:gd name="T49" fmla="*/ 1119 h 1339"/>
              <a:gd name="T50" fmla="*/ 335 w 856"/>
              <a:gd name="T51" fmla="*/ 1277 h 1339"/>
              <a:gd name="T52" fmla="*/ 345 w 856"/>
              <a:gd name="T53" fmla="*/ 1312 h 1339"/>
              <a:gd name="T54" fmla="*/ 372 w 856"/>
              <a:gd name="T55" fmla="*/ 1320 h 1339"/>
              <a:gd name="T56" fmla="*/ 423 w 856"/>
              <a:gd name="T57" fmla="*/ 1320 h 1339"/>
              <a:gd name="T58" fmla="*/ 501 w 856"/>
              <a:gd name="T59" fmla="*/ 1328 h 1339"/>
              <a:gd name="T60" fmla="*/ 499 w 856"/>
              <a:gd name="T61" fmla="*/ 1339 h 1339"/>
              <a:gd name="T62" fmla="*/ 626 w 856"/>
              <a:gd name="T63" fmla="*/ 1325 h 1339"/>
              <a:gd name="T64" fmla="*/ 639 w 856"/>
              <a:gd name="T65" fmla="*/ 1312 h 1339"/>
              <a:gd name="T66" fmla="*/ 620 w 856"/>
              <a:gd name="T67" fmla="*/ 1277 h 1339"/>
              <a:gd name="T68" fmla="*/ 622 w 856"/>
              <a:gd name="T69" fmla="*/ 1263 h 1339"/>
              <a:gd name="T70" fmla="*/ 708 w 856"/>
              <a:gd name="T71" fmla="*/ 1239 h 1339"/>
              <a:gd name="T72" fmla="*/ 746 w 856"/>
              <a:gd name="T73" fmla="*/ 1238 h 1339"/>
              <a:gd name="T74" fmla="*/ 756 w 856"/>
              <a:gd name="T75" fmla="*/ 1229 h 1339"/>
              <a:gd name="T76" fmla="*/ 621 w 856"/>
              <a:gd name="T77" fmla="*/ 783 h 1339"/>
              <a:gd name="T78" fmla="*/ 613 w 856"/>
              <a:gd name="T79" fmla="*/ 737 h 1339"/>
              <a:gd name="T80" fmla="*/ 855 w 856"/>
              <a:gd name="T81" fmla="*/ 726 h 1339"/>
              <a:gd name="T82" fmla="*/ 851 w 856"/>
              <a:gd name="T83" fmla="*/ 713 h 1339"/>
              <a:gd name="T84" fmla="*/ 593 w 856"/>
              <a:gd name="T85" fmla="*/ 662 h 1339"/>
              <a:gd name="T86" fmla="*/ 558 w 856"/>
              <a:gd name="T87" fmla="*/ 559 h 1339"/>
              <a:gd name="T88" fmla="*/ 601 w 856"/>
              <a:gd name="T89" fmla="*/ 511 h 1339"/>
              <a:gd name="T90" fmla="*/ 598 w 856"/>
              <a:gd name="T91" fmla="*/ 441 h 1339"/>
              <a:gd name="T92" fmla="*/ 593 w 856"/>
              <a:gd name="T93" fmla="*/ 340 h 1339"/>
              <a:gd name="T94" fmla="*/ 542 w 856"/>
              <a:gd name="T95" fmla="*/ 227 h 1339"/>
              <a:gd name="T96" fmla="*/ 571 w 856"/>
              <a:gd name="T97" fmla="*/ 253 h 1339"/>
              <a:gd name="T98" fmla="*/ 584 w 856"/>
              <a:gd name="T99" fmla="*/ 280 h 1339"/>
              <a:gd name="T100" fmla="*/ 590 w 856"/>
              <a:gd name="T101" fmla="*/ 252 h 1339"/>
              <a:gd name="T102" fmla="*/ 595 w 856"/>
              <a:gd name="T103" fmla="*/ 247 h 1339"/>
              <a:gd name="T104" fmla="*/ 569 w 856"/>
              <a:gd name="T105" fmla="*/ 194 h 1339"/>
              <a:gd name="T106" fmla="*/ 558 w 856"/>
              <a:gd name="T107" fmla="*/ 138 h 1339"/>
              <a:gd name="T108" fmla="*/ 548 w 856"/>
              <a:gd name="T109" fmla="*/ 72 h 1339"/>
              <a:gd name="T110" fmla="*/ 539 w 856"/>
              <a:gd name="T111" fmla="*/ 33 h 1339"/>
              <a:gd name="T112" fmla="*/ 509 w 856"/>
              <a:gd name="T113" fmla="*/ 7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56" h="1339">
                <a:moveTo>
                  <a:pt x="493" y="1"/>
                </a:moveTo>
                <a:lnTo>
                  <a:pt x="493" y="1"/>
                </a:lnTo>
                <a:lnTo>
                  <a:pt x="475" y="6"/>
                </a:lnTo>
                <a:lnTo>
                  <a:pt x="449" y="12"/>
                </a:lnTo>
                <a:lnTo>
                  <a:pt x="423" y="18"/>
                </a:lnTo>
                <a:lnTo>
                  <a:pt x="408" y="22"/>
                </a:lnTo>
                <a:lnTo>
                  <a:pt x="408" y="22"/>
                </a:lnTo>
                <a:lnTo>
                  <a:pt x="393" y="26"/>
                </a:lnTo>
                <a:lnTo>
                  <a:pt x="385" y="28"/>
                </a:lnTo>
                <a:lnTo>
                  <a:pt x="378" y="33"/>
                </a:lnTo>
                <a:lnTo>
                  <a:pt x="378" y="33"/>
                </a:lnTo>
                <a:lnTo>
                  <a:pt x="371" y="39"/>
                </a:lnTo>
                <a:lnTo>
                  <a:pt x="368" y="44"/>
                </a:lnTo>
                <a:lnTo>
                  <a:pt x="365" y="46"/>
                </a:lnTo>
                <a:lnTo>
                  <a:pt x="362" y="49"/>
                </a:lnTo>
                <a:lnTo>
                  <a:pt x="362" y="49"/>
                </a:lnTo>
                <a:lnTo>
                  <a:pt x="356" y="51"/>
                </a:lnTo>
                <a:lnTo>
                  <a:pt x="352" y="53"/>
                </a:lnTo>
                <a:lnTo>
                  <a:pt x="348" y="55"/>
                </a:lnTo>
                <a:lnTo>
                  <a:pt x="343" y="60"/>
                </a:lnTo>
                <a:lnTo>
                  <a:pt x="338" y="67"/>
                </a:lnTo>
                <a:lnTo>
                  <a:pt x="335" y="78"/>
                </a:lnTo>
                <a:lnTo>
                  <a:pt x="330" y="92"/>
                </a:lnTo>
                <a:lnTo>
                  <a:pt x="330" y="92"/>
                </a:lnTo>
                <a:lnTo>
                  <a:pt x="327" y="100"/>
                </a:lnTo>
                <a:lnTo>
                  <a:pt x="326" y="109"/>
                </a:lnTo>
                <a:lnTo>
                  <a:pt x="326" y="128"/>
                </a:lnTo>
                <a:lnTo>
                  <a:pt x="327" y="145"/>
                </a:lnTo>
                <a:lnTo>
                  <a:pt x="331" y="163"/>
                </a:lnTo>
                <a:lnTo>
                  <a:pt x="336" y="180"/>
                </a:lnTo>
                <a:lnTo>
                  <a:pt x="340" y="195"/>
                </a:lnTo>
                <a:lnTo>
                  <a:pt x="349" y="215"/>
                </a:lnTo>
                <a:lnTo>
                  <a:pt x="349" y="215"/>
                </a:lnTo>
                <a:lnTo>
                  <a:pt x="352" y="222"/>
                </a:lnTo>
                <a:lnTo>
                  <a:pt x="357" y="228"/>
                </a:lnTo>
                <a:lnTo>
                  <a:pt x="364" y="233"/>
                </a:lnTo>
                <a:lnTo>
                  <a:pt x="370" y="236"/>
                </a:lnTo>
                <a:lnTo>
                  <a:pt x="381" y="243"/>
                </a:lnTo>
                <a:lnTo>
                  <a:pt x="385" y="245"/>
                </a:lnTo>
                <a:lnTo>
                  <a:pt x="391" y="286"/>
                </a:lnTo>
                <a:lnTo>
                  <a:pt x="391" y="286"/>
                </a:lnTo>
                <a:lnTo>
                  <a:pt x="375" y="310"/>
                </a:lnTo>
                <a:lnTo>
                  <a:pt x="362" y="329"/>
                </a:lnTo>
                <a:lnTo>
                  <a:pt x="351" y="342"/>
                </a:lnTo>
                <a:lnTo>
                  <a:pt x="351" y="342"/>
                </a:lnTo>
                <a:lnTo>
                  <a:pt x="340" y="351"/>
                </a:lnTo>
                <a:lnTo>
                  <a:pt x="340" y="353"/>
                </a:lnTo>
                <a:lnTo>
                  <a:pt x="340" y="353"/>
                </a:lnTo>
                <a:lnTo>
                  <a:pt x="343" y="356"/>
                </a:lnTo>
                <a:lnTo>
                  <a:pt x="343" y="356"/>
                </a:lnTo>
                <a:lnTo>
                  <a:pt x="348" y="355"/>
                </a:lnTo>
                <a:lnTo>
                  <a:pt x="353" y="351"/>
                </a:lnTo>
                <a:lnTo>
                  <a:pt x="370" y="340"/>
                </a:lnTo>
                <a:lnTo>
                  <a:pt x="377" y="336"/>
                </a:lnTo>
                <a:lnTo>
                  <a:pt x="383" y="333"/>
                </a:lnTo>
                <a:lnTo>
                  <a:pt x="385" y="333"/>
                </a:lnTo>
                <a:lnTo>
                  <a:pt x="387" y="335"/>
                </a:lnTo>
                <a:lnTo>
                  <a:pt x="387" y="336"/>
                </a:lnTo>
                <a:lnTo>
                  <a:pt x="385" y="339"/>
                </a:lnTo>
                <a:lnTo>
                  <a:pt x="385" y="339"/>
                </a:lnTo>
                <a:lnTo>
                  <a:pt x="382" y="353"/>
                </a:lnTo>
                <a:lnTo>
                  <a:pt x="376" y="380"/>
                </a:lnTo>
                <a:lnTo>
                  <a:pt x="362" y="449"/>
                </a:lnTo>
                <a:lnTo>
                  <a:pt x="343" y="544"/>
                </a:lnTo>
                <a:lnTo>
                  <a:pt x="335" y="562"/>
                </a:lnTo>
                <a:lnTo>
                  <a:pt x="330" y="584"/>
                </a:lnTo>
                <a:lnTo>
                  <a:pt x="330" y="584"/>
                </a:lnTo>
                <a:lnTo>
                  <a:pt x="301" y="605"/>
                </a:lnTo>
                <a:lnTo>
                  <a:pt x="282" y="621"/>
                </a:lnTo>
                <a:lnTo>
                  <a:pt x="271" y="629"/>
                </a:lnTo>
                <a:lnTo>
                  <a:pt x="271" y="629"/>
                </a:lnTo>
                <a:lnTo>
                  <a:pt x="260" y="634"/>
                </a:lnTo>
                <a:lnTo>
                  <a:pt x="253" y="636"/>
                </a:lnTo>
                <a:lnTo>
                  <a:pt x="246" y="640"/>
                </a:lnTo>
                <a:lnTo>
                  <a:pt x="246" y="640"/>
                </a:lnTo>
                <a:lnTo>
                  <a:pt x="240" y="646"/>
                </a:lnTo>
                <a:lnTo>
                  <a:pt x="236" y="650"/>
                </a:lnTo>
                <a:lnTo>
                  <a:pt x="233" y="656"/>
                </a:lnTo>
                <a:lnTo>
                  <a:pt x="233" y="656"/>
                </a:lnTo>
                <a:lnTo>
                  <a:pt x="122" y="652"/>
                </a:lnTo>
                <a:lnTo>
                  <a:pt x="45" y="650"/>
                </a:lnTo>
                <a:lnTo>
                  <a:pt x="19" y="650"/>
                </a:lnTo>
                <a:lnTo>
                  <a:pt x="7" y="650"/>
                </a:lnTo>
                <a:lnTo>
                  <a:pt x="7" y="650"/>
                </a:lnTo>
                <a:lnTo>
                  <a:pt x="3" y="655"/>
                </a:lnTo>
                <a:lnTo>
                  <a:pt x="1" y="656"/>
                </a:lnTo>
                <a:lnTo>
                  <a:pt x="0" y="660"/>
                </a:lnTo>
                <a:lnTo>
                  <a:pt x="0" y="662"/>
                </a:lnTo>
                <a:lnTo>
                  <a:pt x="2" y="665"/>
                </a:lnTo>
                <a:lnTo>
                  <a:pt x="7" y="667"/>
                </a:lnTo>
                <a:lnTo>
                  <a:pt x="15" y="669"/>
                </a:lnTo>
                <a:lnTo>
                  <a:pt x="15" y="669"/>
                </a:lnTo>
                <a:lnTo>
                  <a:pt x="32" y="672"/>
                </a:lnTo>
                <a:lnTo>
                  <a:pt x="59" y="675"/>
                </a:lnTo>
                <a:lnTo>
                  <a:pt x="129" y="679"/>
                </a:lnTo>
                <a:lnTo>
                  <a:pt x="193" y="684"/>
                </a:lnTo>
                <a:lnTo>
                  <a:pt x="214" y="685"/>
                </a:lnTo>
                <a:lnTo>
                  <a:pt x="222" y="686"/>
                </a:lnTo>
                <a:lnTo>
                  <a:pt x="222" y="686"/>
                </a:lnTo>
                <a:lnTo>
                  <a:pt x="223" y="692"/>
                </a:lnTo>
                <a:lnTo>
                  <a:pt x="226" y="695"/>
                </a:lnTo>
                <a:lnTo>
                  <a:pt x="230" y="699"/>
                </a:lnTo>
                <a:lnTo>
                  <a:pt x="230" y="699"/>
                </a:lnTo>
                <a:lnTo>
                  <a:pt x="239" y="704"/>
                </a:lnTo>
                <a:lnTo>
                  <a:pt x="249" y="708"/>
                </a:lnTo>
                <a:lnTo>
                  <a:pt x="261" y="713"/>
                </a:lnTo>
                <a:lnTo>
                  <a:pt x="271" y="715"/>
                </a:lnTo>
                <a:lnTo>
                  <a:pt x="271" y="715"/>
                </a:lnTo>
                <a:lnTo>
                  <a:pt x="278" y="718"/>
                </a:lnTo>
                <a:lnTo>
                  <a:pt x="285" y="720"/>
                </a:lnTo>
                <a:lnTo>
                  <a:pt x="287" y="720"/>
                </a:lnTo>
                <a:lnTo>
                  <a:pt x="291" y="720"/>
                </a:lnTo>
                <a:lnTo>
                  <a:pt x="294" y="720"/>
                </a:lnTo>
                <a:lnTo>
                  <a:pt x="298" y="718"/>
                </a:lnTo>
                <a:lnTo>
                  <a:pt x="298" y="718"/>
                </a:lnTo>
                <a:lnTo>
                  <a:pt x="304" y="713"/>
                </a:lnTo>
                <a:lnTo>
                  <a:pt x="309" y="707"/>
                </a:lnTo>
                <a:lnTo>
                  <a:pt x="313" y="702"/>
                </a:lnTo>
                <a:lnTo>
                  <a:pt x="332" y="702"/>
                </a:lnTo>
                <a:lnTo>
                  <a:pt x="332" y="702"/>
                </a:lnTo>
                <a:lnTo>
                  <a:pt x="331" y="713"/>
                </a:lnTo>
                <a:lnTo>
                  <a:pt x="329" y="738"/>
                </a:lnTo>
                <a:lnTo>
                  <a:pt x="327" y="753"/>
                </a:lnTo>
                <a:lnTo>
                  <a:pt x="324" y="769"/>
                </a:lnTo>
                <a:lnTo>
                  <a:pt x="320" y="784"/>
                </a:lnTo>
                <a:lnTo>
                  <a:pt x="316" y="796"/>
                </a:lnTo>
                <a:lnTo>
                  <a:pt x="316" y="796"/>
                </a:lnTo>
                <a:lnTo>
                  <a:pt x="306" y="818"/>
                </a:lnTo>
                <a:lnTo>
                  <a:pt x="297" y="840"/>
                </a:lnTo>
                <a:lnTo>
                  <a:pt x="294" y="848"/>
                </a:lnTo>
                <a:lnTo>
                  <a:pt x="292" y="855"/>
                </a:lnTo>
                <a:lnTo>
                  <a:pt x="292" y="860"/>
                </a:lnTo>
                <a:lnTo>
                  <a:pt x="293" y="860"/>
                </a:lnTo>
                <a:lnTo>
                  <a:pt x="294" y="861"/>
                </a:lnTo>
                <a:lnTo>
                  <a:pt x="294" y="861"/>
                </a:lnTo>
                <a:lnTo>
                  <a:pt x="299" y="859"/>
                </a:lnTo>
                <a:lnTo>
                  <a:pt x="305" y="856"/>
                </a:lnTo>
                <a:lnTo>
                  <a:pt x="318" y="847"/>
                </a:lnTo>
                <a:lnTo>
                  <a:pt x="335" y="834"/>
                </a:lnTo>
                <a:lnTo>
                  <a:pt x="335" y="834"/>
                </a:lnTo>
                <a:lnTo>
                  <a:pt x="336" y="935"/>
                </a:lnTo>
                <a:lnTo>
                  <a:pt x="335" y="1008"/>
                </a:lnTo>
                <a:lnTo>
                  <a:pt x="333" y="1034"/>
                </a:lnTo>
                <a:lnTo>
                  <a:pt x="332" y="1045"/>
                </a:lnTo>
                <a:lnTo>
                  <a:pt x="332" y="1045"/>
                </a:lnTo>
                <a:lnTo>
                  <a:pt x="331" y="1051"/>
                </a:lnTo>
                <a:lnTo>
                  <a:pt x="331" y="1061"/>
                </a:lnTo>
                <a:lnTo>
                  <a:pt x="332" y="1082"/>
                </a:lnTo>
                <a:lnTo>
                  <a:pt x="335" y="1107"/>
                </a:lnTo>
                <a:lnTo>
                  <a:pt x="335" y="1119"/>
                </a:lnTo>
                <a:lnTo>
                  <a:pt x="335" y="1129"/>
                </a:lnTo>
                <a:lnTo>
                  <a:pt x="335" y="1129"/>
                </a:lnTo>
                <a:lnTo>
                  <a:pt x="335" y="1161"/>
                </a:lnTo>
                <a:lnTo>
                  <a:pt x="333" y="1210"/>
                </a:lnTo>
                <a:lnTo>
                  <a:pt x="335" y="1254"/>
                </a:lnTo>
                <a:lnTo>
                  <a:pt x="335" y="1277"/>
                </a:lnTo>
                <a:lnTo>
                  <a:pt x="335" y="1277"/>
                </a:lnTo>
                <a:lnTo>
                  <a:pt x="338" y="1296"/>
                </a:lnTo>
                <a:lnTo>
                  <a:pt x="342" y="1307"/>
                </a:lnTo>
                <a:lnTo>
                  <a:pt x="343" y="1310"/>
                </a:lnTo>
                <a:lnTo>
                  <a:pt x="345" y="1312"/>
                </a:lnTo>
                <a:lnTo>
                  <a:pt x="345" y="1312"/>
                </a:lnTo>
                <a:lnTo>
                  <a:pt x="350" y="1315"/>
                </a:lnTo>
                <a:lnTo>
                  <a:pt x="356" y="1318"/>
                </a:lnTo>
                <a:lnTo>
                  <a:pt x="363" y="1320"/>
                </a:lnTo>
                <a:lnTo>
                  <a:pt x="366" y="1320"/>
                </a:lnTo>
                <a:lnTo>
                  <a:pt x="372" y="1320"/>
                </a:lnTo>
                <a:lnTo>
                  <a:pt x="372" y="1320"/>
                </a:lnTo>
                <a:lnTo>
                  <a:pt x="383" y="1320"/>
                </a:lnTo>
                <a:lnTo>
                  <a:pt x="394" y="1320"/>
                </a:lnTo>
                <a:lnTo>
                  <a:pt x="406" y="1321"/>
                </a:lnTo>
                <a:lnTo>
                  <a:pt x="414" y="1321"/>
                </a:lnTo>
                <a:lnTo>
                  <a:pt x="423" y="1320"/>
                </a:lnTo>
                <a:lnTo>
                  <a:pt x="423" y="1320"/>
                </a:lnTo>
                <a:lnTo>
                  <a:pt x="449" y="1318"/>
                </a:lnTo>
                <a:lnTo>
                  <a:pt x="480" y="1318"/>
                </a:lnTo>
                <a:lnTo>
                  <a:pt x="514" y="1318"/>
                </a:lnTo>
                <a:lnTo>
                  <a:pt x="514" y="1318"/>
                </a:lnTo>
                <a:lnTo>
                  <a:pt x="510" y="1321"/>
                </a:lnTo>
                <a:lnTo>
                  <a:pt x="501" y="1328"/>
                </a:lnTo>
                <a:lnTo>
                  <a:pt x="497" y="1333"/>
                </a:lnTo>
                <a:lnTo>
                  <a:pt x="495" y="1336"/>
                </a:lnTo>
                <a:lnTo>
                  <a:pt x="494" y="1338"/>
                </a:lnTo>
                <a:lnTo>
                  <a:pt x="495" y="1339"/>
                </a:lnTo>
                <a:lnTo>
                  <a:pt x="499" y="1339"/>
                </a:lnTo>
                <a:lnTo>
                  <a:pt x="499" y="1339"/>
                </a:lnTo>
                <a:lnTo>
                  <a:pt x="555" y="1335"/>
                </a:lnTo>
                <a:lnTo>
                  <a:pt x="590" y="1332"/>
                </a:lnTo>
                <a:lnTo>
                  <a:pt x="604" y="1331"/>
                </a:lnTo>
                <a:lnTo>
                  <a:pt x="614" y="1328"/>
                </a:lnTo>
                <a:lnTo>
                  <a:pt x="614" y="1328"/>
                </a:lnTo>
                <a:lnTo>
                  <a:pt x="626" y="1325"/>
                </a:lnTo>
                <a:lnTo>
                  <a:pt x="634" y="1323"/>
                </a:lnTo>
                <a:lnTo>
                  <a:pt x="636" y="1321"/>
                </a:lnTo>
                <a:lnTo>
                  <a:pt x="637" y="1320"/>
                </a:lnTo>
                <a:lnTo>
                  <a:pt x="639" y="1316"/>
                </a:lnTo>
                <a:lnTo>
                  <a:pt x="639" y="1312"/>
                </a:lnTo>
                <a:lnTo>
                  <a:pt x="639" y="1312"/>
                </a:lnTo>
                <a:lnTo>
                  <a:pt x="637" y="1307"/>
                </a:lnTo>
                <a:lnTo>
                  <a:pt x="635" y="1301"/>
                </a:lnTo>
                <a:lnTo>
                  <a:pt x="628" y="1290"/>
                </a:lnTo>
                <a:lnTo>
                  <a:pt x="622" y="1282"/>
                </a:lnTo>
                <a:lnTo>
                  <a:pt x="620" y="1277"/>
                </a:lnTo>
                <a:lnTo>
                  <a:pt x="620" y="1277"/>
                </a:lnTo>
                <a:lnTo>
                  <a:pt x="617" y="1274"/>
                </a:lnTo>
                <a:lnTo>
                  <a:pt x="613" y="1270"/>
                </a:lnTo>
                <a:lnTo>
                  <a:pt x="611" y="1269"/>
                </a:lnTo>
                <a:lnTo>
                  <a:pt x="613" y="1267"/>
                </a:lnTo>
                <a:lnTo>
                  <a:pt x="616" y="1266"/>
                </a:lnTo>
                <a:lnTo>
                  <a:pt x="622" y="1263"/>
                </a:lnTo>
                <a:lnTo>
                  <a:pt x="622" y="1263"/>
                </a:lnTo>
                <a:lnTo>
                  <a:pt x="643" y="1258"/>
                </a:lnTo>
                <a:lnTo>
                  <a:pt x="671" y="1250"/>
                </a:lnTo>
                <a:lnTo>
                  <a:pt x="694" y="1243"/>
                </a:lnTo>
                <a:lnTo>
                  <a:pt x="708" y="1239"/>
                </a:lnTo>
                <a:lnTo>
                  <a:pt x="708" y="1239"/>
                </a:lnTo>
                <a:lnTo>
                  <a:pt x="722" y="1238"/>
                </a:lnTo>
                <a:lnTo>
                  <a:pt x="729" y="1238"/>
                </a:lnTo>
                <a:lnTo>
                  <a:pt x="738" y="1239"/>
                </a:lnTo>
                <a:lnTo>
                  <a:pt x="738" y="1239"/>
                </a:lnTo>
                <a:lnTo>
                  <a:pt x="742" y="1239"/>
                </a:lnTo>
                <a:lnTo>
                  <a:pt x="746" y="1238"/>
                </a:lnTo>
                <a:lnTo>
                  <a:pt x="750" y="1237"/>
                </a:lnTo>
                <a:lnTo>
                  <a:pt x="752" y="1235"/>
                </a:lnTo>
                <a:lnTo>
                  <a:pt x="756" y="1231"/>
                </a:lnTo>
                <a:lnTo>
                  <a:pt x="757" y="1229"/>
                </a:lnTo>
                <a:lnTo>
                  <a:pt x="756" y="1229"/>
                </a:lnTo>
                <a:lnTo>
                  <a:pt x="756" y="1229"/>
                </a:lnTo>
                <a:lnTo>
                  <a:pt x="750" y="1210"/>
                </a:lnTo>
                <a:lnTo>
                  <a:pt x="733" y="1163"/>
                </a:lnTo>
                <a:lnTo>
                  <a:pt x="687" y="1017"/>
                </a:lnTo>
                <a:lnTo>
                  <a:pt x="620" y="807"/>
                </a:lnTo>
                <a:lnTo>
                  <a:pt x="620" y="807"/>
                </a:lnTo>
                <a:lnTo>
                  <a:pt x="621" y="783"/>
                </a:lnTo>
                <a:lnTo>
                  <a:pt x="621" y="765"/>
                </a:lnTo>
                <a:lnTo>
                  <a:pt x="620" y="759"/>
                </a:lnTo>
                <a:lnTo>
                  <a:pt x="620" y="756"/>
                </a:lnTo>
                <a:lnTo>
                  <a:pt x="620" y="756"/>
                </a:lnTo>
                <a:lnTo>
                  <a:pt x="616" y="749"/>
                </a:lnTo>
                <a:lnTo>
                  <a:pt x="613" y="737"/>
                </a:lnTo>
                <a:lnTo>
                  <a:pt x="609" y="720"/>
                </a:lnTo>
                <a:lnTo>
                  <a:pt x="842" y="732"/>
                </a:lnTo>
                <a:lnTo>
                  <a:pt x="842" y="732"/>
                </a:lnTo>
                <a:lnTo>
                  <a:pt x="848" y="730"/>
                </a:lnTo>
                <a:lnTo>
                  <a:pt x="853" y="728"/>
                </a:lnTo>
                <a:lnTo>
                  <a:pt x="855" y="726"/>
                </a:lnTo>
                <a:lnTo>
                  <a:pt x="855" y="726"/>
                </a:lnTo>
                <a:lnTo>
                  <a:pt x="856" y="723"/>
                </a:lnTo>
                <a:lnTo>
                  <a:pt x="856" y="719"/>
                </a:lnTo>
                <a:lnTo>
                  <a:pt x="854" y="715"/>
                </a:lnTo>
                <a:lnTo>
                  <a:pt x="853" y="713"/>
                </a:lnTo>
                <a:lnTo>
                  <a:pt x="851" y="713"/>
                </a:lnTo>
                <a:lnTo>
                  <a:pt x="851" y="713"/>
                </a:lnTo>
                <a:lnTo>
                  <a:pt x="727" y="702"/>
                </a:lnTo>
                <a:lnTo>
                  <a:pt x="609" y="694"/>
                </a:lnTo>
                <a:lnTo>
                  <a:pt x="609" y="694"/>
                </a:lnTo>
                <a:lnTo>
                  <a:pt x="604" y="684"/>
                </a:lnTo>
                <a:lnTo>
                  <a:pt x="593" y="662"/>
                </a:lnTo>
                <a:lnTo>
                  <a:pt x="593" y="662"/>
                </a:lnTo>
                <a:lnTo>
                  <a:pt x="589" y="653"/>
                </a:lnTo>
                <a:lnTo>
                  <a:pt x="583" y="640"/>
                </a:lnTo>
                <a:lnTo>
                  <a:pt x="572" y="607"/>
                </a:lnTo>
                <a:lnTo>
                  <a:pt x="558" y="559"/>
                </a:lnTo>
                <a:lnTo>
                  <a:pt x="558" y="559"/>
                </a:lnTo>
                <a:lnTo>
                  <a:pt x="557" y="553"/>
                </a:lnTo>
                <a:lnTo>
                  <a:pt x="557" y="545"/>
                </a:lnTo>
                <a:lnTo>
                  <a:pt x="558" y="532"/>
                </a:lnTo>
                <a:lnTo>
                  <a:pt x="558" y="532"/>
                </a:lnTo>
                <a:lnTo>
                  <a:pt x="584" y="520"/>
                </a:lnTo>
                <a:lnTo>
                  <a:pt x="601" y="511"/>
                </a:lnTo>
                <a:lnTo>
                  <a:pt x="607" y="507"/>
                </a:lnTo>
                <a:lnTo>
                  <a:pt x="609" y="506"/>
                </a:lnTo>
                <a:lnTo>
                  <a:pt x="609" y="506"/>
                </a:lnTo>
                <a:lnTo>
                  <a:pt x="603" y="474"/>
                </a:lnTo>
                <a:lnTo>
                  <a:pt x="598" y="441"/>
                </a:lnTo>
                <a:lnTo>
                  <a:pt x="598" y="441"/>
                </a:lnTo>
                <a:lnTo>
                  <a:pt x="597" y="432"/>
                </a:lnTo>
                <a:lnTo>
                  <a:pt x="596" y="411"/>
                </a:lnTo>
                <a:lnTo>
                  <a:pt x="595" y="363"/>
                </a:lnTo>
                <a:lnTo>
                  <a:pt x="595" y="363"/>
                </a:lnTo>
                <a:lnTo>
                  <a:pt x="595" y="352"/>
                </a:lnTo>
                <a:lnTo>
                  <a:pt x="593" y="340"/>
                </a:lnTo>
                <a:lnTo>
                  <a:pt x="588" y="318"/>
                </a:lnTo>
                <a:lnTo>
                  <a:pt x="583" y="301"/>
                </a:lnTo>
                <a:lnTo>
                  <a:pt x="580" y="291"/>
                </a:lnTo>
                <a:lnTo>
                  <a:pt x="580" y="291"/>
                </a:lnTo>
                <a:lnTo>
                  <a:pt x="559" y="255"/>
                </a:lnTo>
                <a:lnTo>
                  <a:pt x="542" y="227"/>
                </a:lnTo>
                <a:lnTo>
                  <a:pt x="552" y="202"/>
                </a:lnTo>
                <a:lnTo>
                  <a:pt x="552" y="202"/>
                </a:lnTo>
                <a:lnTo>
                  <a:pt x="561" y="223"/>
                </a:lnTo>
                <a:lnTo>
                  <a:pt x="566" y="240"/>
                </a:lnTo>
                <a:lnTo>
                  <a:pt x="571" y="253"/>
                </a:lnTo>
                <a:lnTo>
                  <a:pt x="571" y="253"/>
                </a:lnTo>
                <a:lnTo>
                  <a:pt x="574" y="264"/>
                </a:lnTo>
                <a:lnTo>
                  <a:pt x="577" y="274"/>
                </a:lnTo>
                <a:lnTo>
                  <a:pt x="581" y="280"/>
                </a:lnTo>
                <a:lnTo>
                  <a:pt x="583" y="281"/>
                </a:lnTo>
                <a:lnTo>
                  <a:pt x="584" y="280"/>
                </a:lnTo>
                <a:lnTo>
                  <a:pt x="584" y="280"/>
                </a:lnTo>
                <a:lnTo>
                  <a:pt x="585" y="277"/>
                </a:lnTo>
                <a:lnTo>
                  <a:pt x="587" y="272"/>
                </a:lnTo>
                <a:lnTo>
                  <a:pt x="587" y="260"/>
                </a:lnTo>
                <a:lnTo>
                  <a:pt x="584" y="245"/>
                </a:lnTo>
                <a:lnTo>
                  <a:pt x="584" y="245"/>
                </a:lnTo>
                <a:lnTo>
                  <a:pt x="590" y="252"/>
                </a:lnTo>
                <a:lnTo>
                  <a:pt x="591" y="253"/>
                </a:lnTo>
                <a:lnTo>
                  <a:pt x="594" y="254"/>
                </a:lnTo>
                <a:lnTo>
                  <a:pt x="595" y="253"/>
                </a:lnTo>
                <a:lnTo>
                  <a:pt x="595" y="251"/>
                </a:lnTo>
                <a:lnTo>
                  <a:pt x="595" y="251"/>
                </a:lnTo>
                <a:lnTo>
                  <a:pt x="595" y="247"/>
                </a:lnTo>
                <a:lnTo>
                  <a:pt x="593" y="242"/>
                </a:lnTo>
                <a:lnTo>
                  <a:pt x="587" y="232"/>
                </a:lnTo>
                <a:lnTo>
                  <a:pt x="580" y="220"/>
                </a:lnTo>
                <a:lnTo>
                  <a:pt x="574" y="208"/>
                </a:lnTo>
                <a:lnTo>
                  <a:pt x="574" y="208"/>
                </a:lnTo>
                <a:lnTo>
                  <a:pt x="569" y="194"/>
                </a:lnTo>
                <a:lnTo>
                  <a:pt x="564" y="178"/>
                </a:lnTo>
                <a:lnTo>
                  <a:pt x="562" y="164"/>
                </a:lnTo>
                <a:lnTo>
                  <a:pt x="561" y="151"/>
                </a:lnTo>
                <a:lnTo>
                  <a:pt x="561" y="151"/>
                </a:lnTo>
                <a:lnTo>
                  <a:pt x="559" y="143"/>
                </a:lnTo>
                <a:lnTo>
                  <a:pt x="558" y="138"/>
                </a:lnTo>
                <a:lnTo>
                  <a:pt x="557" y="133"/>
                </a:lnTo>
                <a:lnTo>
                  <a:pt x="555" y="124"/>
                </a:lnTo>
                <a:lnTo>
                  <a:pt x="555" y="124"/>
                </a:lnTo>
                <a:lnTo>
                  <a:pt x="548" y="79"/>
                </a:lnTo>
                <a:lnTo>
                  <a:pt x="548" y="79"/>
                </a:lnTo>
                <a:lnTo>
                  <a:pt x="548" y="72"/>
                </a:lnTo>
                <a:lnTo>
                  <a:pt x="548" y="58"/>
                </a:lnTo>
                <a:lnTo>
                  <a:pt x="546" y="51"/>
                </a:lnTo>
                <a:lnTo>
                  <a:pt x="545" y="44"/>
                </a:lnTo>
                <a:lnTo>
                  <a:pt x="543" y="38"/>
                </a:lnTo>
                <a:lnTo>
                  <a:pt x="539" y="33"/>
                </a:lnTo>
                <a:lnTo>
                  <a:pt x="539" y="33"/>
                </a:lnTo>
                <a:lnTo>
                  <a:pt x="530" y="27"/>
                </a:lnTo>
                <a:lnTo>
                  <a:pt x="522" y="21"/>
                </a:lnTo>
                <a:lnTo>
                  <a:pt x="512" y="16"/>
                </a:lnTo>
                <a:lnTo>
                  <a:pt x="512" y="16"/>
                </a:lnTo>
                <a:lnTo>
                  <a:pt x="511" y="14"/>
                </a:lnTo>
                <a:lnTo>
                  <a:pt x="509" y="7"/>
                </a:lnTo>
                <a:lnTo>
                  <a:pt x="506" y="3"/>
                </a:lnTo>
                <a:lnTo>
                  <a:pt x="503" y="1"/>
                </a:lnTo>
                <a:lnTo>
                  <a:pt x="498" y="0"/>
                </a:lnTo>
                <a:lnTo>
                  <a:pt x="493" y="1"/>
                </a:lnTo>
                <a:lnTo>
                  <a:pt x="493" y="1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50000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7CE395C-FE75-4267-A336-2CF11A15BFFF}"/>
              </a:ext>
            </a:extLst>
          </p:cNvPr>
          <p:cNvSpPr txBox="1"/>
          <p:nvPr/>
        </p:nvSpPr>
        <p:spPr>
          <a:xfrm>
            <a:off x="5696915" y="304021"/>
            <a:ext cx="1015663" cy="40709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5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ea"/>
                <a:ea typeface="+mj-ea"/>
                <a:cs typeface="+mn-cs"/>
              </a:rPr>
              <a:t>生徒募集中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3C7E74E-7404-4AD8-9E21-DE66C5F9E36B}"/>
              </a:ext>
            </a:extLst>
          </p:cNvPr>
          <p:cNvSpPr txBox="1"/>
          <p:nvPr/>
        </p:nvSpPr>
        <p:spPr>
          <a:xfrm>
            <a:off x="1912776" y="7245049"/>
            <a:ext cx="399981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毎週水・金曜日</a:t>
            </a:r>
          </a:p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少年の部（小学生）午後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6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一般の部（中学生以上）午後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8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>
            <a:off x="400881" y="5250363"/>
            <a:ext cx="1662090" cy="1662090"/>
            <a:chOff x="4824155" y="1802650"/>
            <a:chExt cx="1662090" cy="1662090"/>
          </a:xfrm>
          <a:solidFill>
            <a:srgbClr val="000000"/>
          </a:solidFill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4971999" y="2273302"/>
              <a:ext cx="1359022" cy="774141"/>
            </a:xfrm>
            <a:prstGeom prst="rect">
              <a:avLst/>
            </a:prstGeom>
            <a:grp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無料体験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実施中</a:t>
              </a: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BFBF10F-6939-446C-AB1F-4BF15AD31733}"/>
              </a:ext>
            </a:extLst>
          </p:cNvPr>
          <p:cNvSpPr txBox="1"/>
          <p:nvPr/>
        </p:nvSpPr>
        <p:spPr>
          <a:xfrm rot="20997442">
            <a:off x="373225" y="493132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見学歓迎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827CF89-6AF2-4F9D-B9B4-FE750B19166D}"/>
              </a:ext>
            </a:extLst>
          </p:cNvPr>
          <p:cNvSpPr/>
          <p:nvPr/>
        </p:nvSpPr>
        <p:spPr bwMode="auto">
          <a:xfrm>
            <a:off x="495690" y="7275664"/>
            <a:ext cx="1371209" cy="220980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日時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1CE23AD9-D24B-4467-831D-5768AB4B82F1}"/>
              </a:ext>
            </a:extLst>
          </p:cNvPr>
          <p:cNvSpPr/>
          <p:nvPr/>
        </p:nvSpPr>
        <p:spPr bwMode="auto">
          <a:xfrm>
            <a:off x="495690" y="8121484"/>
            <a:ext cx="1371209" cy="220980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場所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3A3C9CFB-7986-417D-A013-85D9B6CCAD3F}"/>
              </a:ext>
            </a:extLst>
          </p:cNvPr>
          <p:cNvSpPr/>
          <p:nvPr/>
        </p:nvSpPr>
        <p:spPr bwMode="auto">
          <a:xfrm>
            <a:off x="495690" y="8456764"/>
            <a:ext cx="1371209" cy="220980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対象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906F34A1-4A94-4007-9AD3-67259EDDAA55}"/>
              </a:ext>
            </a:extLst>
          </p:cNvPr>
          <p:cNvSpPr/>
          <p:nvPr/>
        </p:nvSpPr>
        <p:spPr bwMode="auto">
          <a:xfrm>
            <a:off x="495690" y="8776804"/>
            <a:ext cx="1371209" cy="220980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費用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E8127E2E-FC45-4232-8EB2-DC96410AC160}"/>
              </a:ext>
            </a:extLst>
          </p:cNvPr>
          <p:cNvSpPr/>
          <p:nvPr/>
        </p:nvSpPr>
        <p:spPr bwMode="auto">
          <a:xfrm>
            <a:off x="495690" y="9081604"/>
            <a:ext cx="1371209" cy="220980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申込・お問合せ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0C6EDDC-EF37-436E-9630-A49EBDE1ECD0}"/>
              </a:ext>
            </a:extLst>
          </p:cNvPr>
          <p:cNvSpPr txBox="1"/>
          <p:nvPr/>
        </p:nvSpPr>
        <p:spPr>
          <a:xfrm>
            <a:off x="1912776" y="8075629"/>
            <a:ext cx="162095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〇〇市〇〇体育館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CE10036-9BA8-4D17-991B-123B311B11FA}"/>
              </a:ext>
            </a:extLst>
          </p:cNvPr>
          <p:cNvSpPr txBox="1"/>
          <p:nvPr/>
        </p:nvSpPr>
        <p:spPr>
          <a:xfrm>
            <a:off x="1912776" y="9052532"/>
            <a:ext cx="41953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直接会場または電話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電話番号：０００－０００－００００　担当 田中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E23E3E5-7C7D-47B1-8371-AC914CEBFB2F}"/>
              </a:ext>
            </a:extLst>
          </p:cNvPr>
          <p:cNvSpPr txBox="1"/>
          <p:nvPr/>
        </p:nvSpPr>
        <p:spPr>
          <a:xfrm>
            <a:off x="1912776" y="8399929"/>
            <a:ext cx="359585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〇〇市在住または通勤・通学の小学生以上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3FD7613-35A5-4523-B9E7-2676DBD30D4C}"/>
              </a:ext>
            </a:extLst>
          </p:cNvPr>
          <p:cNvSpPr txBox="1"/>
          <p:nvPr/>
        </p:nvSpPr>
        <p:spPr>
          <a:xfrm>
            <a:off x="1912776" y="8717252"/>
            <a:ext cx="26981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入会金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2000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円、月会費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3000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6E5E42D-8982-473F-9417-944329DB6D17}"/>
              </a:ext>
            </a:extLst>
          </p:cNvPr>
          <p:cNvSpPr txBox="1"/>
          <p:nvPr/>
        </p:nvSpPr>
        <p:spPr>
          <a:xfrm rot="5400000">
            <a:off x="320241" y="2573156"/>
            <a:ext cx="6222760" cy="19059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500" b="1" dirty="0">
                <a:latin typeface="HGP行書体" panose="03000600000000000000" pitchFamily="66" charset="-128"/>
                <a:ea typeface="HGP行書体" panose="03000600000000000000" pitchFamily="66" charset="-128"/>
              </a:rPr>
              <a:t>剣道</a:t>
            </a:r>
            <a:r>
              <a:rPr kumimoji="1" lang="ja-JP" altLang="en-US" sz="11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P行書体" panose="03000600000000000000" pitchFamily="66" charset="-128"/>
                <a:ea typeface="HGP行書体" panose="03000600000000000000" pitchFamily="66" charset="-128"/>
                <a:cs typeface="+mn-cs"/>
              </a:rPr>
              <a:t>教室</a:t>
            </a:r>
          </a:p>
        </p:txBody>
      </p:sp>
    </p:spTree>
    <p:extLst>
      <p:ext uri="{BB962C8B-B14F-4D97-AF65-F5344CB8AC3E}">
        <p14:creationId xmlns:p14="http://schemas.microsoft.com/office/powerpoint/2010/main" val="1137856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93797F7-1D21-4268-8A04-E4AE3DCFDC29}"/>
              </a:ext>
            </a:extLst>
          </p:cNvPr>
          <p:cNvSpPr/>
          <p:nvPr/>
        </p:nvSpPr>
        <p:spPr bwMode="auto">
          <a:xfrm>
            <a:off x="139656" y="145984"/>
            <a:ext cx="6578687" cy="493401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練習風景やメンバーなどの</a:t>
            </a:r>
            <a:endParaRPr kumimoji="1" lang="en-US" altLang="ja-JP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デジカメ写真スペース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01E9CD9-240A-43C4-B3D9-484DD26F5CDD}"/>
              </a:ext>
            </a:extLst>
          </p:cNvPr>
          <p:cNvSpPr txBox="1"/>
          <p:nvPr/>
        </p:nvSpPr>
        <p:spPr>
          <a:xfrm>
            <a:off x="2185514" y="7359855"/>
            <a:ext cx="954107" cy="1965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日　　時：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場　　所：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対　　象：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費　　用：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申　　込：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お問合先：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3C7E74E-7404-4AD8-9E21-DE66C5F9E36B}"/>
              </a:ext>
            </a:extLst>
          </p:cNvPr>
          <p:cNvSpPr txBox="1"/>
          <p:nvPr/>
        </p:nvSpPr>
        <p:spPr>
          <a:xfrm>
            <a:off x="3249701" y="7359855"/>
            <a:ext cx="3468642" cy="2349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毎週水・金曜日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少年の部（小学生）午後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6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一般の部（中学生以上）午後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7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時～午後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8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時まで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〇〇市〇〇体育館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〇〇市在住または通勤・通学の小学生以上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入会金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2000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円、月会費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3000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円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直接会場にお越しください。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〇〇〇剣道教室　担当 田中または山田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電話番号：０００－０００－００００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ホームページ：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http://wwww.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メールアドレス：</a:t>
            </a:r>
            <a:r>
              <a:rPr kumimoji="1" lang="en-US" altLang="ja-JP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kendo_info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@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 rot="20700000">
            <a:off x="514627" y="7781257"/>
            <a:ext cx="1402516" cy="1402516"/>
            <a:chOff x="4824155" y="1802650"/>
            <a:chExt cx="1662090" cy="1662090"/>
          </a:xfrm>
          <a:solidFill>
            <a:srgbClr val="002060"/>
          </a:solidFill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4971999" y="2273302"/>
              <a:ext cx="1359022" cy="774141"/>
            </a:xfrm>
            <a:prstGeom prst="rect">
              <a:avLst/>
            </a:prstGeom>
            <a:grp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無料体験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実施中</a:t>
              </a: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E63516D-512A-4DE6-AA03-5BF9C5531320}"/>
              </a:ext>
            </a:extLst>
          </p:cNvPr>
          <p:cNvSpPr txBox="1"/>
          <p:nvPr/>
        </p:nvSpPr>
        <p:spPr>
          <a:xfrm>
            <a:off x="266701" y="5269500"/>
            <a:ext cx="6324598" cy="139263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gradFill>
                  <a:gsLst>
                    <a:gs pos="0">
                      <a:srgbClr val="FFC0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lin ang="5400000" scaled="1"/>
                </a:gradFill>
                <a:latin typeface="+mj-ea"/>
                <a:ea typeface="+mj-ea"/>
              </a:rPr>
              <a:t>剣道教室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3EE398-ED6B-42E8-B045-17D6CE8D7A9A}"/>
              </a:ext>
            </a:extLst>
          </p:cNvPr>
          <p:cNvSpPr txBox="1"/>
          <p:nvPr/>
        </p:nvSpPr>
        <p:spPr>
          <a:xfrm>
            <a:off x="266699" y="6825015"/>
            <a:ext cx="6324600" cy="4403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心と体を鍛え、集中力を養います。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333700F-033C-4AE4-A3F2-DB3012509630}"/>
              </a:ext>
            </a:extLst>
          </p:cNvPr>
          <p:cNvSpPr txBox="1"/>
          <p:nvPr/>
        </p:nvSpPr>
        <p:spPr>
          <a:xfrm>
            <a:off x="353250" y="7658100"/>
            <a:ext cx="1761292" cy="1892300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1260146"/>
              </a:avLst>
            </a:prstTxWarp>
            <a:spAutoFit/>
          </a:bodyPr>
          <a:lstStyle/>
          <a:p>
            <a:r>
              <a:rPr kumimoji="1" lang="ja-JP" altLang="en-US" sz="1400" dirty="0">
                <a:latin typeface="+mj-ea"/>
                <a:ea typeface="+mj-ea"/>
              </a:rPr>
              <a:t>お気軽にご参加下さい</a:t>
            </a:r>
          </a:p>
        </p:txBody>
      </p:sp>
    </p:spTree>
    <p:extLst>
      <p:ext uri="{BB962C8B-B14F-4D97-AF65-F5344CB8AC3E}">
        <p14:creationId xmlns:p14="http://schemas.microsoft.com/office/powerpoint/2010/main" val="224504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 rot="20700000">
            <a:off x="4093973" y="6318549"/>
            <a:ext cx="2310430" cy="2310430"/>
            <a:chOff x="4824155" y="1802650"/>
            <a:chExt cx="1662090" cy="1662090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5105150" y="2128908"/>
              <a:ext cx="1092720" cy="106292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見学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歓迎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7FBC527-41A4-4AE2-AB52-F878FDF2D522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n w="190500">
                  <a:solidFill>
                    <a:schemeClr val="tx1"/>
                  </a:solidFill>
                </a:ln>
                <a:latin typeface="+mj-ea"/>
                <a:ea typeface="+mj-ea"/>
              </a:rPr>
              <a:t>剣道</a:t>
            </a:r>
            <a:endParaRPr kumimoji="1" lang="en-US" altLang="ja-JP" sz="3200" b="1" dirty="0">
              <a:ln w="190500">
                <a:solidFill>
                  <a:schemeClr val="tx1"/>
                </a:solidFill>
              </a:ln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3DDFEB8-0C83-4BDC-B354-3E7C3D4200E0}"/>
              </a:ext>
            </a:extLst>
          </p:cNvPr>
          <p:cNvSpPr txBox="1"/>
          <p:nvPr/>
        </p:nvSpPr>
        <p:spPr>
          <a:xfrm>
            <a:off x="266701" y="4439109"/>
            <a:ext cx="6324598" cy="13594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生徒募集中</a:t>
            </a:r>
            <a:endParaRPr kumimoji="1" lang="en-US" altLang="ja-JP" sz="3200" b="1" dirty="0">
              <a:latin typeface="+mj-ea"/>
              <a:ea typeface="+mj-ea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62F7A56-AEA9-4B37-BE98-1772B42F095D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n w="635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剣道</a:t>
            </a:r>
            <a:endParaRPr kumimoji="1" lang="en-US" altLang="ja-JP" sz="3200" b="1" dirty="0">
              <a:ln w="63500">
                <a:solidFill>
                  <a:schemeClr val="bg1"/>
                </a:solidFill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A3279DF-176E-458D-8DC9-AEBF222BB5D9}"/>
              </a:ext>
            </a:extLst>
          </p:cNvPr>
          <p:cNvSpPr txBox="1"/>
          <p:nvPr/>
        </p:nvSpPr>
        <p:spPr>
          <a:xfrm>
            <a:off x="266701" y="1204537"/>
            <a:ext cx="6324598" cy="29497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gradFill>
                  <a:gsLst>
                    <a:gs pos="0">
                      <a:srgbClr val="FFC000"/>
                    </a:gs>
                    <a:gs pos="100000">
                      <a:srgbClr val="C00000"/>
                    </a:gs>
                    <a:gs pos="50000">
                      <a:srgbClr val="FF0000"/>
                    </a:gs>
                  </a:gsLst>
                  <a:lin ang="5400000" scaled="1"/>
                </a:gradFill>
                <a:latin typeface="+mj-ea"/>
                <a:ea typeface="+mj-ea"/>
              </a:rPr>
              <a:t>剣道</a:t>
            </a:r>
            <a:endParaRPr kumimoji="1" lang="en-US" altLang="ja-JP" sz="3200" b="1" dirty="0">
              <a:gradFill>
                <a:gsLst>
                  <a:gs pos="0">
                    <a:srgbClr val="FFC0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lin ang="5400000" scaled="1"/>
              </a:gradFill>
              <a:latin typeface="+mj-ea"/>
              <a:ea typeface="+mj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5CE2370-CDE4-4ED6-B3C0-99C217222308}"/>
              </a:ext>
            </a:extLst>
          </p:cNvPr>
          <p:cNvSpPr txBox="1"/>
          <p:nvPr/>
        </p:nvSpPr>
        <p:spPr>
          <a:xfrm>
            <a:off x="266699" y="423823"/>
            <a:ext cx="6324600" cy="4403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rgbClr val="C00000"/>
                </a:solidFill>
                <a:latin typeface="+mj-ea"/>
                <a:ea typeface="+mj-ea"/>
              </a:rPr>
              <a:t>心と体を鍛え、集中力を養います。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EE3F2D8-8538-41F0-9678-D40C91F1327E}"/>
              </a:ext>
            </a:extLst>
          </p:cNvPr>
          <p:cNvSpPr txBox="1"/>
          <p:nvPr/>
        </p:nvSpPr>
        <p:spPr>
          <a:xfrm>
            <a:off x="2204665" y="8995558"/>
            <a:ext cx="3625585" cy="48661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中にお入り下さい</a:t>
            </a:r>
            <a:endParaRPr kumimoji="1" lang="en-US" altLang="ja-JP" sz="3200" b="1" dirty="0">
              <a:latin typeface="+mj-ea"/>
              <a:ea typeface="+mj-ea"/>
            </a:endParaRPr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2DAFC9DC-DEE0-40CF-9BA4-D11FC2DC0F58}"/>
              </a:ext>
            </a:extLst>
          </p:cNvPr>
          <p:cNvSpPr/>
          <p:nvPr/>
        </p:nvSpPr>
        <p:spPr bwMode="auto">
          <a:xfrm>
            <a:off x="6031228" y="8921367"/>
            <a:ext cx="558800" cy="635000"/>
          </a:xfrm>
          <a:prstGeom prst="rightArrow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3D8D2B5-8F66-4843-99F4-7D24E6BA4A33}"/>
              </a:ext>
            </a:extLst>
          </p:cNvPr>
          <p:cNvGrpSpPr/>
          <p:nvPr/>
        </p:nvGrpSpPr>
        <p:grpSpPr>
          <a:xfrm>
            <a:off x="437256" y="6013600"/>
            <a:ext cx="3805266" cy="2407483"/>
            <a:chOff x="604631" y="6671105"/>
            <a:chExt cx="2540830" cy="160751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6465FF8F-7A74-4430-8D5B-9706F1FC3F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63941" y="6674498"/>
              <a:ext cx="1681520" cy="1604118"/>
            </a:xfrm>
            <a:custGeom>
              <a:avLst/>
              <a:gdLst>
                <a:gd name="T0" fmla="*/ 930 w 1499"/>
                <a:gd name="T1" fmla="*/ 2 h 1430"/>
                <a:gd name="T2" fmla="*/ 893 w 1499"/>
                <a:gd name="T3" fmla="*/ 9 h 1430"/>
                <a:gd name="T4" fmla="*/ 858 w 1499"/>
                <a:gd name="T5" fmla="*/ 24 h 1430"/>
                <a:gd name="T6" fmla="*/ 773 w 1499"/>
                <a:gd name="T7" fmla="*/ 66 h 1430"/>
                <a:gd name="T8" fmla="*/ 723 w 1499"/>
                <a:gd name="T9" fmla="*/ 47 h 1430"/>
                <a:gd name="T10" fmla="*/ 690 w 1499"/>
                <a:gd name="T11" fmla="*/ 59 h 1430"/>
                <a:gd name="T12" fmla="*/ 670 w 1499"/>
                <a:gd name="T13" fmla="*/ 88 h 1430"/>
                <a:gd name="T14" fmla="*/ 8 w 1499"/>
                <a:gd name="T15" fmla="*/ 240 h 1430"/>
                <a:gd name="T16" fmla="*/ 2 w 1499"/>
                <a:gd name="T17" fmla="*/ 267 h 1430"/>
                <a:gd name="T18" fmla="*/ 90 w 1499"/>
                <a:gd name="T19" fmla="*/ 246 h 1430"/>
                <a:gd name="T20" fmla="*/ 699 w 1499"/>
                <a:gd name="T21" fmla="*/ 128 h 1430"/>
                <a:gd name="T22" fmla="*/ 750 w 1499"/>
                <a:gd name="T23" fmla="*/ 156 h 1430"/>
                <a:gd name="T24" fmla="*/ 769 w 1499"/>
                <a:gd name="T25" fmla="*/ 216 h 1430"/>
                <a:gd name="T26" fmla="*/ 782 w 1499"/>
                <a:gd name="T27" fmla="*/ 291 h 1430"/>
                <a:gd name="T28" fmla="*/ 782 w 1499"/>
                <a:gd name="T29" fmla="*/ 344 h 1430"/>
                <a:gd name="T30" fmla="*/ 851 w 1499"/>
                <a:gd name="T31" fmla="*/ 441 h 1430"/>
                <a:gd name="T32" fmla="*/ 962 w 1499"/>
                <a:gd name="T33" fmla="*/ 504 h 1430"/>
                <a:gd name="T34" fmla="*/ 962 w 1499"/>
                <a:gd name="T35" fmla="*/ 626 h 1430"/>
                <a:gd name="T36" fmla="*/ 971 w 1499"/>
                <a:gd name="T37" fmla="*/ 725 h 1430"/>
                <a:gd name="T38" fmla="*/ 963 w 1499"/>
                <a:gd name="T39" fmla="*/ 764 h 1430"/>
                <a:gd name="T40" fmla="*/ 833 w 1499"/>
                <a:gd name="T41" fmla="*/ 848 h 1430"/>
                <a:gd name="T42" fmla="*/ 822 w 1499"/>
                <a:gd name="T43" fmla="*/ 864 h 1430"/>
                <a:gd name="T44" fmla="*/ 789 w 1499"/>
                <a:gd name="T45" fmla="*/ 923 h 1430"/>
                <a:gd name="T46" fmla="*/ 751 w 1499"/>
                <a:gd name="T47" fmla="*/ 1001 h 1430"/>
                <a:gd name="T48" fmla="*/ 667 w 1499"/>
                <a:gd name="T49" fmla="*/ 1347 h 1430"/>
                <a:gd name="T50" fmla="*/ 627 w 1499"/>
                <a:gd name="T51" fmla="*/ 1359 h 1430"/>
                <a:gd name="T52" fmla="*/ 655 w 1499"/>
                <a:gd name="T53" fmla="*/ 1383 h 1430"/>
                <a:gd name="T54" fmla="*/ 686 w 1499"/>
                <a:gd name="T55" fmla="*/ 1385 h 1430"/>
                <a:gd name="T56" fmla="*/ 793 w 1499"/>
                <a:gd name="T57" fmla="*/ 1386 h 1430"/>
                <a:gd name="T58" fmla="*/ 1226 w 1499"/>
                <a:gd name="T59" fmla="*/ 1395 h 1430"/>
                <a:gd name="T60" fmla="*/ 1394 w 1499"/>
                <a:gd name="T61" fmla="*/ 1382 h 1430"/>
                <a:gd name="T62" fmla="*/ 1367 w 1499"/>
                <a:gd name="T63" fmla="*/ 1412 h 1430"/>
                <a:gd name="T64" fmla="*/ 1362 w 1499"/>
                <a:gd name="T65" fmla="*/ 1429 h 1430"/>
                <a:gd name="T66" fmla="*/ 1432 w 1499"/>
                <a:gd name="T67" fmla="*/ 1410 h 1430"/>
                <a:gd name="T68" fmla="*/ 1464 w 1499"/>
                <a:gd name="T69" fmla="*/ 1378 h 1430"/>
                <a:gd name="T70" fmla="*/ 1490 w 1499"/>
                <a:gd name="T71" fmla="*/ 1341 h 1430"/>
                <a:gd name="T72" fmla="*/ 1497 w 1499"/>
                <a:gd name="T73" fmla="*/ 1314 h 1430"/>
                <a:gd name="T74" fmla="*/ 1345 w 1499"/>
                <a:gd name="T75" fmla="*/ 1204 h 1430"/>
                <a:gd name="T76" fmla="*/ 1300 w 1499"/>
                <a:gd name="T77" fmla="*/ 1119 h 1430"/>
                <a:gd name="T78" fmla="*/ 1299 w 1499"/>
                <a:gd name="T79" fmla="*/ 887 h 1430"/>
                <a:gd name="T80" fmla="*/ 1216 w 1499"/>
                <a:gd name="T81" fmla="*/ 706 h 1430"/>
                <a:gd name="T82" fmla="*/ 1234 w 1499"/>
                <a:gd name="T83" fmla="*/ 674 h 1430"/>
                <a:gd name="T84" fmla="*/ 1242 w 1499"/>
                <a:gd name="T85" fmla="*/ 623 h 1430"/>
                <a:gd name="T86" fmla="*/ 1255 w 1499"/>
                <a:gd name="T87" fmla="*/ 434 h 1430"/>
                <a:gd name="T88" fmla="*/ 1281 w 1499"/>
                <a:gd name="T89" fmla="*/ 509 h 1430"/>
                <a:gd name="T90" fmla="*/ 1291 w 1499"/>
                <a:gd name="T91" fmla="*/ 481 h 1430"/>
                <a:gd name="T92" fmla="*/ 1285 w 1499"/>
                <a:gd name="T93" fmla="*/ 453 h 1430"/>
                <a:gd name="T94" fmla="*/ 1322 w 1499"/>
                <a:gd name="T95" fmla="*/ 479 h 1430"/>
                <a:gd name="T96" fmla="*/ 1257 w 1499"/>
                <a:gd name="T97" fmla="*/ 336 h 1430"/>
                <a:gd name="T98" fmla="*/ 1208 w 1499"/>
                <a:gd name="T99" fmla="*/ 182 h 1430"/>
                <a:gd name="T100" fmla="*/ 1160 w 1499"/>
                <a:gd name="T101" fmla="*/ 96 h 1430"/>
                <a:gd name="T102" fmla="*/ 1074 w 1499"/>
                <a:gd name="T103" fmla="*/ 79 h 1430"/>
                <a:gd name="T104" fmla="*/ 1032 w 1499"/>
                <a:gd name="T105" fmla="*/ 52 h 1430"/>
                <a:gd name="T106" fmla="*/ 962 w 1499"/>
                <a:gd name="T107" fmla="*/ 12 h 1430"/>
                <a:gd name="T108" fmla="*/ 1007 w 1499"/>
                <a:gd name="T109" fmla="*/ 132 h 1430"/>
                <a:gd name="T110" fmla="*/ 967 w 1499"/>
                <a:gd name="T111" fmla="*/ 181 h 1430"/>
                <a:gd name="T112" fmla="*/ 932 w 1499"/>
                <a:gd name="T113" fmla="*/ 272 h 1430"/>
                <a:gd name="T114" fmla="*/ 841 w 1499"/>
                <a:gd name="T115" fmla="*/ 235 h 1430"/>
                <a:gd name="T116" fmla="*/ 844 w 1499"/>
                <a:gd name="T117" fmla="*/ 193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99" h="1430">
                  <a:moveTo>
                    <a:pt x="962" y="12"/>
                  </a:moveTo>
                  <a:lnTo>
                    <a:pt x="962" y="12"/>
                  </a:lnTo>
                  <a:lnTo>
                    <a:pt x="953" y="8"/>
                  </a:lnTo>
                  <a:lnTo>
                    <a:pt x="945" y="6"/>
                  </a:lnTo>
                  <a:lnTo>
                    <a:pt x="938" y="2"/>
                  </a:lnTo>
                  <a:lnTo>
                    <a:pt x="930" y="2"/>
                  </a:lnTo>
                  <a:lnTo>
                    <a:pt x="930" y="2"/>
                  </a:lnTo>
                  <a:lnTo>
                    <a:pt x="926" y="1"/>
                  </a:lnTo>
                  <a:lnTo>
                    <a:pt x="925" y="1"/>
                  </a:lnTo>
                  <a:lnTo>
                    <a:pt x="923" y="0"/>
                  </a:lnTo>
                  <a:lnTo>
                    <a:pt x="918" y="0"/>
                  </a:lnTo>
                  <a:lnTo>
                    <a:pt x="903" y="6"/>
                  </a:lnTo>
                  <a:lnTo>
                    <a:pt x="903" y="6"/>
                  </a:lnTo>
                  <a:lnTo>
                    <a:pt x="893" y="9"/>
                  </a:lnTo>
                  <a:lnTo>
                    <a:pt x="884" y="12"/>
                  </a:lnTo>
                  <a:lnTo>
                    <a:pt x="871" y="14"/>
                  </a:lnTo>
                  <a:lnTo>
                    <a:pt x="866" y="15"/>
                  </a:lnTo>
                  <a:lnTo>
                    <a:pt x="863" y="17"/>
                  </a:lnTo>
                  <a:lnTo>
                    <a:pt x="860" y="19"/>
                  </a:lnTo>
                  <a:lnTo>
                    <a:pt x="858" y="24"/>
                  </a:lnTo>
                  <a:lnTo>
                    <a:pt x="858" y="24"/>
                  </a:lnTo>
                  <a:lnTo>
                    <a:pt x="853" y="40"/>
                  </a:lnTo>
                  <a:lnTo>
                    <a:pt x="851" y="46"/>
                  </a:lnTo>
                  <a:lnTo>
                    <a:pt x="848" y="47"/>
                  </a:lnTo>
                  <a:lnTo>
                    <a:pt x="847" y="48"/>
                  </a:lnTo>
                  <a:lnTo>
                    <a:pt x="847" y="48"/>
                  </a:lnTo>
                  <a:lnTo>
                    <a:pt x="807" y="58"/>
                  </a:lnTo>
                  <a:lnTo>
                    <a:pt x="773" y="66"/>
                  </a:lnTo>
                  <a:lnTo>
                    <a:pt x="773" y="66"/>
                  </a:lnTo>
                  <a:lnTo>
                    <a:pt x="764" y="61"/>
                  </a:lnTo>
                  <a:lnTo>
                    <a:pt x="754" y="58"/>
                  </a:lnTo>
                  <a:lnTo>
                    <a:pt x="742" y="54"/>
                  </a:lnTo>
                  <a:lnTo>
                    <a:pt x="742" y="54"/>
                  </a:lnTo>
                  <a:lnTo>
                    <a:pt x="731" y="51"/>
                  </a:lnTo>
                  <a:lnTo>
                    <a:pt x="723" y="47"/>
                  </a:lnTo>
                  <a:lnTo>
                    <a:pt x="719" y="46"/>
                  </a:lnTo>
                  <a:lnTo>
                    <a:pt x="716" y="46"/>
                  </a:lnTo>
                  <a:lnTo>
                    <a:pt x="712" y="46"/>
                  </a:lnTo>
                  <a:lnTo>
                    <a:pt x="709" y="48"/>
                  </a:lnTo>
                  <a:lnTo>
                    <a:pt x="709" y="48"/>
                  </a:lnTo>
                  <a:lnTo>
                    <a:pt x="699" y="54"/>
                  </a:lnTo>
                  <a:lnTo>
                    <a:pt x="690" y="59"/>
                  </a:lnTo>
                  <a:lnTo>
                    <a:pt x="682" y="64"/>
                  </a:lnTo>
                  <a:lnTo>
                    <a:pt x="679" y="67"/>
                  </a:lnTo>
                  <a:lnTo>
                    <a:pt x="678" y="70"/>
                  </a:lnTo>
                  <a:lnTo>
                    <a:pt x="678" y="70"/>
                  </a:lnTo>
                  <a:lnTo>
                    <a:pt x="676" y="76"/>
                  </a:lnTo>
                  <a:lnTo>
                    <a:pt x="673" y="82"/>
                  </a:lnTo>
                  <a:lnTo>
                    <a:pt x="670" y="88"/>
                  </a:lnTo>
                  <a:lnTo>
                    <a:pt x="55" y="227"/>
                  </a:lnTo>
                  <a:lnTo>
                    <a:pt x="55" y="227"/>
                  </a:lnTo>
                  <a:lnTo>
                    <a:pt x="48" y="227"/>
                  </a:lnTo>
                  <a:lnTo>
                    <a:pt x="32" y="231"/>
                  </a:lnTo>
                  <a:lnTo>
                    <a:pt x="24" y="233"/>
                  </a:lnTo>
                  <a:lnTo>
                    <a:pt x="15" y="235"/>
                  </a:lnTo>
                  <a:lnTo>
                    <a:pt x="8" y="240"/>
                  </a:lnTo>
                  <a:lnTo>
                    <a:pt x="6" y="244"/>
                  </a:lnTo>
                  <a:lnTo>
                    <a:pt x="5" y="246"/>
                  </a:lnTo>
                  <a:lnTo>
                    <a:pt x="5" y="246"/>
                  </a:lnTo>
                  <a:lnTo>
                    <a:pt x="1" y="257"/>
                  </a:lnTo>
                  <a:lnTo>
                    <a:pt x="0" y="264"/>
                  </a:lnTo>
                  <a:lnTo>
                    <a:pt x="1" y="266"/>
                  </a:lnTo>
                  <a:lnTo>
                    <a:pt x="2" y="267"/>
                  </a:lnTo>
                  <a:lnTo>
                    <a:pt x="8" y="267"/>
                  </a:lnTo>
                  <a:lnTo>
                    <a:pt x="8" y="267"/>
                  </a:lnTo>
                  <a:lnTo>
                    <a:pt x="25" y="265"/>
                  </a:lnTo>
                  <a:lnTo>
                    <a:pt x="51" y="259"/>
                  </a:lnTo>
                  <a:lnTo>
                    <a:pt x="76" y="252"/>
                  </a:lnTo>
                  <a:lnTo>
                    <a:pt x="85" y="248"/>
                  </a:lnTo>
                  <a:lnTo>
                    <a:pt x="90" y="246"/>
                  </a:lnTo>
                  <a:lnTo>
                    <a:pt x="90" y="246"/>
                  </a:lnTo>
                  <a:lnTo>
                    <a:pt x="118" y="239"/>
                  </a:lnTo>
                  <a:lnTo>
                    <a:pt x="186" y="224"/>
                  </a:lnTo>
                  <a:lnTo>
                    <a:pt x="388" y="179"/>
                  </a:lnTo>
                  <a:lnTo>
                    <a:pt x="682" y="116"/>
                  </a:lnTo>
                  <a:lnTo>
                    <a:pt x="699" y="128"/>
                  </a:lnTo>
                  <a:lnTo>
                    <a:pt x="699" y="128"/>
                  </a:lnTo>
                  <a:lnTo>
                    <a:pt x="710" y="134"/>
                  </a:lnTo>
                  <a:lnTo>
                    <a:pt x="723" y="138"/>
                  </a:lnTo>
                  <a:lnTo>
                    <a:pt x="736" y="143"/>
                  </a:lnTo>
                  <a:lnTo>
                    <a:pt x="741" y="145"/>
                  </a:lnTo>
                  <a:lnTo>
                    <a:pt x="743" y="148"/>
                  </a:lnTo>
                  <a:lnTo>
                    <a:pt x="743" y="148"/>
                  </a:lnTo>
                  <a:lnTo>
                    <a:pt x="750" y="156"/>
                  </a:lnTo>
                  <a:lnTo>
                    <a:pt x="758" y="170"/>
                  </a:lnTo>
                  <a:lnTo>
                    <a:pt x="762" y="179"/>
                  </a:lnTo>
                  <a:lnTo>
                    <a:pt x="766" y="187"/>
                  </a:lnTo>
                  <a:lnTo>
                    <a:pt x="768" y="195"/>
                  </a:lnTo>
                  <a:lnTo>
                    <a:pt x="769" y="203"/>
                  </a:lnTo>
                  <a:lnTo>
                    <a:pt x="769" y="203"/>
                  </a:lnTo>
                  <a:lnTo>
                    <a:pt x="769" y="216"/>
                  </a:lnTo>
                  <a:lnTo>
                    <a:pt x="768" y="226"/>
                  </a:lnTo>
                  <a:lnTo>
                    <a:pt x="767" y="245"/>
                  </a:lnTo>
                  <a:lnTo>
                    <a:pt x="767" y="245"/>
                  </a:lnTo>
                  <a:lnTo>
                    <a:pt x="768" y="252"/>
                  </a:lnTo>
                  <a:lnTo>
                    <a:pt x="769" y="259"/>
                  </a:lnTo>
                  <a:lnTo>
                    <a:pt x="775" y="274"/>
                  </a:lnTo>
                  <a:lnTo>
                    <a:pt x="782" y="291"/>
                  </a:lnTo>
                  <a:lnTo>
                    <a:pt x="782" y="291"/>
                  </a:lnTo>
                  <a:lnTo>
                    <a:pt x="780" y="305"/>
                  </a:lnTo>
                  <a:lnTo>
                    <a:pt x="777" y="317"/>
                  </a:lnTo>
                  <a:lnTo>
                    <a:pt x="776" y="328"/>
                  </a:lnTo>
                  <a:lnTo>
                    <a:pt x="776" y="328"/>
                  </a:lnTo>
                  <a:lnTo>
                    <a:pt x="779" y="335"/>
                  </a:lnTo>
                  <a:lnTo>
                    <a:pt x="782" y="344"/>
                  </a:lnTo>
                  <a:lnTo>
                    <a:pt x="795" y="371"/>
                  </a:lnTo>
                  <a:lnTo>
                    <a:pt x="808" y="397"/>
                  </a:lnTo>
                  <a:lnTo>
                    <a:pt x="818" y="413"/>
                  </a:lnTo>
                  <a:lnTo>
                    <a:pt x="818" y="413"/>
                  </a:lnTo>
                  <a:lnTo>
                    <a:pt x="824" y="421"/>
                  </a:lnTo>
                  <a:lnTo>
                    <a:pt x="834" y="429"/>
                  </a:lnTo>
                  <a:lnTo>
                    <a:pt x="851" y="441"/>
                  </a:lnTo>
                  <a:lnTo>
                    <a:pt x="872" y="454"/>
                  </a:lnTo>
                  <a:lnTo>
                    <a:pt x="872" y="454"/>
                  </a:lnTo>
                  <a:lnTo>
                    <a:pt x="900" y="470"/>
                  </a:lnTo>
                  <a:lnTo>
                    <a:pt x="931" y="485"/>
                  </a:lnTo>
                  <a:lnTo>
                    <a:pt x="945" y="493"/>
                  </a:lnTo>
                  <a:lnTo>
                    <a:pt x="955" y="499"/>
                  </a:lnTo>
                  <a:lnTo>
                    <a:pt x="962" y="504"/>
                  </a:lnTo>
                  <a:lnTo>
                    <a:pt x="963" y="506"/>
                  </a:lnTo>
                  <a:lnTo>
                    <a:pt x="963" y="509"/>
                  </a:lnTo>
                  <a:lnTo>
                    <a:pt x="963" y="509"/>
                  </a:lnTo>
                  <a:lnTo>
                    <a:pt x="962" y="516"/>
                  </a:lnTo>
                  <a:lnTo>
                    <a:pt x="961" y="531"/>
                  </a:lnTo>
                  <a:lnTo>
                    <a:pt x="961" y="577"/>
                  </a:lnTo>
                  <a:lnTo>
                    <a:pt x="962" y="626"/>
                  </a:lnTo>
                  <a:lnTo>
                    <a:pt x="963" y="646"/>
                  </a:lnTo>
                  <a:lnTo>
                    <a:pt x="966" y="660"/>
                  </a:lnTo>
                  <a:lnTo>
                    <a:pt x="966" y="660"/>
                  </a:lnTo>
                  <a:lnTo>
                    <a:pt x="969" y="679"/>
                  </a:lnTo>
                  <a:lnTo>
                    <a:pt x="970" y="697"/>
                  </a:lnTo>
                  <a:lnTo>
                    <a:pt x="971" y="725"/>
                  </a:lnTo>
                  <a:lnTo>
                    <a:pt x="971" y="725"/>
                  </a:lnTo>
                  <a:lnTo>
                    <a:pt x="971" y="730"/>
                  </a:lnTo>
                  <a:lnTo>
                    <a:pt x="973" y="735"/>
                  </a:lnTo>
                  <a:lnTo>
                    <a:pt x="975" y="743"/>
                  </a:lnTo>
                  <a:lnTo>
                    <a:pt x="975" y="748"/>
                  </a:lnTo>
                  <a:lnTo>
                    <a:pt x="973" y="752"/>
                  </a:lnTo>
                  <a:lnTo>
                    <a:pt x="969" y="758"/>
                  </a:lnTo>
                  <a:lnTo>
                    <a:pt x="963" y="764"/>
                  </a:lnTo>
                  <a:lnTo>
                    <a:pt x="963" y="764"/>
                  </a:lnTo>
                  <a:lnTo>
                    <a:pt x="954" y="772"/>
                  </a:lnTo>
                  <a:lnTo>
                    <a:pt x="938" y="783"/>
                  </a:lnTo>
                  <a:lnTo>
                    <a:pt x="903" y="808"/>
                  </a:lnTo>
                  <a:lnTo>
                    <a:pt x="857" y="837"/>
                  </a:lnTo>
                  <a:lnTo>
                    <a:pt x="857" y="837"/>
                  </a:lnTo>
                  <a:lnTo>
                    <a:pt x="833" y="848"/>
                  </a:lnTo>
                  <a:lnTo>
                    <a:pt x="818" y="856"/>
                  </a:lnTo>
                  <a:lnTo>
                    <a:pt x="814" y="859"/>
                  </a:lnTo>
                  <a:lnTo>
                    <a:pt x="813" y="860"/>
                  </a:lnTo>
                  <a:lnTo>
                    <a:pt x="814" y="861"/>
                  </a:lnTo>
                  <a:lnTo>
                    <a:pt x="814" y="861"/>
                  </a:lnTo>
                  <a:lnTo>
                    <a:pt x="816" y="862"/>
                  </a:lnTo>
                  <a:lnTo>
                    <a:pt x="822" y="864"/>
                  </a:lnTo>
                  <a:lnTo>
                    <a:pt x="834" y="865"/>
                  </a:lnTo>
                  <a:lnTo>
                    <a:pt x="851" y="865"/>
                  </a:lnTo>
                  <a:lnTo>
                    <a:pt x="851" y="865"/>
                  </a:lnTo>
                  <a:lnTo>
                    <a:pt x="838" y="875"/>
                  </a:lnTo>
                  <a:lnTo>
                    <a:pt x="824" y="887"/>
                  </a:lnTo>
                  <a:lnTo>
                    <a:pt x="807" y="904"/>
                  </a:lnTo>
                  <a:lnTo>
                    <a:pt x="789" y="923"/>
                  </a:lnTo>
                  <a:lnTo>
                    <a:pt x="781" y="934"/>
                  </a:lnTo>
                  <a:lnTo>
                    <a:pt x="774" y="946"/>
                  </a:lnTo>
                  <a:lnTo>
                    <a:pt x="767" y="959"/>
                  </a:lnTo>
                  <a:lnTo>
                    <a:pt x="760" y="972"/>
                  </a:lnTo>
                  <a:lnTo>
                    <a:pt x="755" y="987"/>
                  </a:lnTo>
                  <a:lnTo>
                    <a:pt x="751" y="1001"/>
                  </a:lnTo>
                  <a:lnTo>
                    <a:pt x="751" y="1001"/>
                  </a:lnTo>
                  <a:lnTo>
                    <a:pt x="732" y="1087"/>
                  </a:lnTo>
                  <a:lnTo>
                    <a:pt x="708" y="1198"/>
                  </a:lnTo>
                  <a:lnTo>
                    <a:pt x="676" y="1337"/>
                  </a:lnTo>
                  <a:lnTo>
                    <a:pt x="676" y="1337"/>
                  </a:lnTo>
                  <a:lnTo>
                    <a:pt x="674" y="1339"/>
                  </a:lnTo>
                  <a:lnTo>
                    <a:pt x="670" y="1344"/>
                  </a:lnTo>
                  <a:lnTo>
                    <a:pt x="667" y="1347"/>
                  </a:lnTo>
                  <a:lnTo>
                    <a:pt x="664" y="1350"/>
                  </a:lnTo>
                  <a:lnTo>
                    <a:pt x="659" y="1351"/>
                  </a:lnTo>
                  <a:lnTo>
                    <a:pt x="654" y="1352"/>
                  </a:lnTo>
                  <a:lnTo>
                    <a:pt x="654" y="1352"/>
                  </a:lnTo>
                  <a:lnTo>
                    <a:pt x="642" y="1353"/>
                  </a:lnTo>
                  <a:lnTo>
                    <a:pt x="632" y="1357"/>
                  </a:lnTo>
                  <a:lnTo>
                    <a:pt x="627" y="1359"/>
                  </a:lnTo>
                  <a:lnTo>
                    <a:pt x="625" y="1363"/>
                  </a:lnTo>
                  <a:lnTo>
                    <a:pt x="624" y="1366"/>
                  </a:lnTo>
                  <a:lnTo>
                    <a:pt x="625" y="1370"/>
                  </a:lnTo>
                  <a:lnTo>
                    <a:pt x="625" y="1370"/>
                  </a:lnTo>
                  <a:lnTo>
                    <a:pt x="629" y="1373"/>
                  </a:lnTo>
                  <a:lnTo>
                    <a:pt x="637" y="1377"/>
                  </a:lnTo>
                  <a:lnTo>
                    <a:pt x="655" y="1383"/>
                  </a:lnTo>
                  <a:lnTo>
                    <a:pt x="679" y="1389"/>
                  </a:lnTo>
                  <a:lnTo>
                    <a:pt x="679" y="1389"/>
                  </a:lnTo>
                  <a:lnTo>
                    <a:pt x="679" y="1388"/>
                  </a:lnTo>
                  <a:lnTo>
                    <a:pt x="679" y="1386"/>
                  </a:lnTo>
                  <a:lnTo>
                    <a:pt x="679" y="1386"/>
                  </a:lnTo>
                  <a:lnTo>
                    <a:pt x="682" y="1385"/>
                  </a:lnTo>
                  <a:lnTo>
                    <a:pt x="686" y="1385"/>
                  </a:lnTo>
                  <a:lnTo>
                    <a:pt x="703" y="1389"/>
                  </a:lnTo>
                  <a:lnTo>
                    <a:pt x="703" y="1389"/>
                  </a:lnTo>
                  <a:lnTo>
                    <a:pt x="728" y="1393"/>
                  </a:lnTo>
                  <a:lnTo>
                    <a:pt x="754" y="1397"/>
                  </a:lnTo>
                  <a:lnTo>
                    <a:pt x="781" y="1398"/>
                  </a:lnTo>
                  <a:lnTo>
                    <a:pt x="793" y="1386"/>
                  </a:lnTo>
                  <a:lnTo>
                    <a:pt x="793" y="1386"/>
                  </a:lnTo>
                  <a:lnTo>
                    <a:pt x="935" y="1397"/>
                  </a:lnTo>
                  <a:lnTo>
                    <a:pt x="1038" y="1403"/>
                  </a:lnTo>
                  <a:lnTo>
                    <a:pt x="1096" y="1406"/>
                  </a:lnTo>
                  <a:lnTo>
                    <a:pt x="1096" y="1406"/>
                  </a:lnTo>
                  <a:lnTo>
                    <a:pt x="1122" y="1405"/>
                  </a:lnTo>
                  <a:lnTo>
                    <a:pt x="1158" y="1402"/>
                  </a:lnTo>
                  <a:lnTo>
                    <a:pt x="1226" y="1395"/>
                  </a:lnTo>
                  <a:lnTo>
                    <a:pt x="1226" y="1395"/>
                  </a:lnTo>
                  <a:lnTo>
                    <a:pt x="1311" y="1385"/>
                  </a:lnTo>
                  <a:lnTo>
                    <a:pt x="1355" y="1380"/>
                  </a:lnTo>
                  <a:lnTo>
                    <a:pt x="1370" y="1379"/>
                  </a:lnTo>
                  <a:lnTo>
                    <a:pt x="1377" y="1379"/>
                  </a:lnTo>
                  <a:lnTo>
                    <a:pt x="1377" y="1379"/>
                  </a:lnTo>
                  <a:lnTo>
                    <a:pt x="1394" y="1382"/>
                  </a:lnTo>
                  <a:lnTo>
                    <a:pt x="1397" y="1382"/>
                  </a:lnTo>
                  <a:lnTo>
                    <a:pt x="1399" y="1384"/>
                  </a:lnTo>
                  <a:lnTo>
                    <a:pt x="1399" y="1385"/>
                  </a:lnTo>
                  <a:lnTo>
                    <a:pt x="1395" y="1389"/>
                  </a:lnTo>
                  <a:lnTo>
                    <a:pt x="1395" y="1389"/>
                  </a:lnTo>
                  <a:lnTo>
                    <a:pt x="1382" y="1399"/>
                  </a:lnTo>
                  <a:lnTo>
                    <a:pt x="1367" y="1412"/>
                  </a:lnTo>
                  <a:lnTo>
                    <a:pt x="1360" y="1418"/>
                  </a:lnTo>
                  <a:lnTo>
                    <a:pt x="1356" y="1424"/>
                  </a:lnTo>
                  <a:lnTo>
                    <a:pt x="1356" y="1425"/>
                  </a:lnTo>
                  <a:lnTo>
                    <a:pt x="1357" y="1428"/>
                  </a:lnTo>
                  <a:lnTo>
                    <a:pt x="1358" y="1429"/>
                  </a:lnTo>
                  <a:lnTo>
                    <a:pt x="1362" y="1429"/>
                  </a:lnTo>
                  <a:lnTo>
                    <a:pt x="1362" y="1429"/>
                  </a:lnTo>
                  <a:lnTo>
                    <a:pt x="1379" y="1430"/>
                  </a:lnTo>
                  <a:lnTo>
                    <a:pt x="1388" y="1429"/>
                  </a:lnTo>
                  <a:lnTo>
                    <a:pt x="1397" y="1428"/>
                  </a:lnTo>
                  <a:lnTo>
                    <a:pt x="1406" y="1425"/>
                  </a:lnTo>
                  <a:lnTo>
                    <a:pt x="1415" y="1422"/>
                  </a:lnTo>
                  <a:lnTo>
                    <a:pt x="1424" y="1417"/>
                  </a:lnTo>
                  <a:lnTo>
                    <a:pt x="1432" y="1410"/>
                  </a:lnTo>
                  <a:lnTo>
                    <a:pt x="1432" y="1410"/>
                  </a:lnTo>
                  <a:lnTo>
                    <a:pt x="1439" y="1403"/>
                  </a:lnTo>
                  <a:lnTo>
                    <a:pt x="1445" y="1397"/>
                  </a:lnTo>
                  <a:lnTo>
                    <a:pt x="1452" y="1388"/>
                  </a:lnTo>
                  <a:lnTo>
                    <a:pt x="1455" y="1384"/>
                  </a:lnTo>
                  <a:lnTo>
                    <a:pt x="1459" y="1380"/>
                  </a:lnTo>
                  <a:lnTo>
                    <a:pt x="1464" y="1378"/>
                  </a:lnTo>
                  <a:lnTo>
                    <a:pt x="1470" y="1376"/>
                  </a:lnTo>
                  <a:lnTo>
                    <a:pt x="1470" y="1376"/>
                  </a:lnTo>
                  <a:lnTo>
                    <a:pt x="1476" y="1372"/>
                  </a:lnTo>
                  <a:lnTo>
                    <a:pt x="1480" y="1366"/>
                  </a:lnTo>
                  <a:lnTo>
                    <a:pt x="1484" y="1360"/>
                  </a:lnTo>
                  <a:lnTo>
                    <a:pt x="1486" y="1353"/>
                  </a:lnTo>
                  <a:lnTo>
                    <a:pt x="1490" y="1341"/>
                  </a:lnTo>
                  <a:lnTo>
                    <a:pt x="1491" y="1337"/>
                  </a:lnTo>
                  <a:lnTo>
                    <a:pt x="1491" y="1337"/>
                  </a:lnTo>
                  <a:lnTo>
                    <a:pt x="1493" y="1333"/>
                  </a:lnTo>
                  <a:lnTo>
                    <a:pt x="1497" y="1327"/>
                  </a:lnTo>
                  <a:lnTo>
                    <a:pt x="1499" y="1322"/>
                  </a:lnTo>
                  <a:lnTo>
                    <a:pt x="1499" y="1319"/>
                  </a:lnTo>
                  <a:lnTo>
                    <a:pt x="1497" y="1314"/>
                  </a:lnTo>
                  <a:lnTo>
                    <a:pt x="1492" y="1311"/>
                  </a:lnTo>
                  <a:lnTo>
                    <a:pt x="1492" y="1311"/>
                  </a:lnTo>
                  <a:lnTo>
                    <a:pt x="1480" y="1304"/>
                  </a:lnTo>
                  <a:lnTo>
                    <a:pt x="1460" y="1289"/>
                  </a:lnTo>
                  <a:lnTo>
                    <a:pt x="1402" y="1248"/>
                  </a:lnTo>
                  <a:lnTo>
                    <a:pt x="1373" y="1225"/>
                  </a:lnTo>
                  <a:lnTo>
                    <a:pt x="1345" y="1204"/>
                  </a:lnTo>
                  <a:lnTo>
                    <a:pt x="1326" y="1188"/>
                  </a:lnTo>
                  <a:lnTo>
                    <a:pt x="1321" y="1182"/>
                  </a:lnTo>
                  <a:lnTo>
                    <a:pt x="1317" y="1177"/>
                  </a:lnTo>
                  <a:lnTo>
                    <a:pt x="1317" y="1177"/>
                  </a:lnTo>
                  <a:lnTo>
                    <a:pt x="1313" y="1168"/>
                  </a:lnTo>
                  <a:lnTo>
                    <a:pt x="1310" y="1153"/>
                  </a:lnTo>
                  <a:lnTo>
                    <a:pt x="1300" y="1119"/>
                  </a:lnTo>
                  <a:lnTo>
                    <a:pt x="1290" y="1073"/>
                  </a:lnTo>
                  <a:lnTo>
                    <a:pt x="1290" y="1073"/>
                  </a:lnTo>
                  <a:lnTo>
                    <a:pt x="1295" y="1000"/>
                  </a:lnTo>
                  <a:lnTo>
                    <a:pt x="1298" y="940"/>
                  </a:lnTo>
                  <a:lnTo>
                    <a:pt x="1300" y="897"/>
                  </a:lnTo>
                  <a:lnTo>
                    <a:pt x="1300" y="897"/>
                  </a:lnTo>
                  <a:lnTo>
                    <a:pt x="1299" y="887"/>
                  </a:lnTo>
                  <a:lnTo>
                    <a:pt x="1296" y="877"/>
                  </a:lnTo>
                  <a:lnTo>
                    <a:pt x="1292" y="864"/>
                  </a:lnTo>
                  <a:lnTo>
                    <a:pt x="1286" y="849"/>
                  </a:lnTo>
                  <a:lnTo>
                    <a:pt x="1273" y="819"/>
                  </a:lnTo>
                  <a:lnTo>
                    <a:pt x="1258" y="785"/>
                  </a:lnTo>
                  <a:lnTo>
                    <a:pt x="1229" y="730"/>
                  </a:lnTo>
                  <a:lnTo>
                    <a:pt x="1216" y="706"/>
                  </a:lnTo>
                  <a:lnTo>
                    <a:pt x="1216" y="706"/>
                  </a:lnTo>
                  <a:lnTo>
                    <a:pt x="1221" y="693"/>
                  </a:lnTo>
                  <a:lnTo>
                    <a:pt x="1226" y="683"/>
                  </a:lnTo>
                  <a:lnTo>
                    <a:pt x="1229" y="678"/>
                  </a:lnTo>
                  <a:lnTo>
                    <a:pt x="1232" y="675"/>
                  </a:lnTo>
                  <a:lnTo>
                    <a:pt x="1232" y="675"/>
                  </a:lnTo>
                  <a:lnTo>
                    <a:pt x="1234" y="674"/>
                  </a:lnTo>
                  <a:lnTo>
                    <a:pt x="1237" y="674"/>
                  </a:lnTo>
                  <a:lnTo>
                    <a:pt x="1239" y="674"/>
                  </a:lnTo>
                  <a:lnTo>
                    <a:pt x="1240" y="673"/>
                  </a:lnTo>
                  <a:lnTo>
                    <a:pt x="1240" y="670"/>
                  </a:lnTo>
                  <a:lnTo>
                    <a:pt x="1241" y="654"/>
                  </a:lnTo>
                  <a:lnTo>
                    <a:pt x="1241" y="654"/>
                  </a:lnTo>
                  <a:lnTo>
                    <a:pt x="1242" y="623"/>
                  </a:lnTo>
                  <a:lnTo>
                    <a:pt x="1244" y="590"/>
                  </a:lnTo>
                  <a:lnTo>
                    <a:pt x="1244" y="546"/>
                  </a:lnTo>
                  <a:lnTo>
                    <a:pt x="1244" y="546"/>
                  </a:lnTo>
                  <a:lnTo>
                    <a:pt x="1240" y="524"/>
                  </a:lnTo>
                  <a:lnTo>
                    <a:pt x="1238" y="506"/>
                  </a:lnTo>
                  <a:lnTo>
                    <a:pt x="1255" y="434"/>
                  </a:lnTo>
                  <a:lnTo>
                    <a:pt x="1255" y="434"/>
                  </a:lnTo>
                  <a:lnTo>
                    <a:pt x="1258" y="447"/>
                  </a:lnTo>
                  <a:lnTo>
                    <a:pt x="1265" y="474"/>
                  </a:lnTo>
                  <a:lnTo>
                    <a:pt x="1270" y="489"/>
                  </a:lnTo>
                  <a:lnTo>
                    <a:pt x="1274" y="500"/>
                  </a:lnTo>
                  <a:lnTo>
                    <a:pt x="1277" y="504"/>
                  </a:lnTo>
                  <a:lnTo>
                    <a:pt x="1280" y="507"/>
                  </a:lnTo>
                  <a:lnTo>
                    <a:pt x="1281" y="509"/>
                  </a:lnTo>
                  <a:lnTo>
                    <a:pt x="1284" y="509"/>
                  </a:lnTo>
                  <a:lnTo>
                    <a:pt x="1284" y="509"/>
                  </a:lnTo>
                  <a:lnTo>
                    <a:pt x="1286" y="506"/>
                  </a:lnTo>
                  <a:lnTo>
                    <a:pt x="1287" y="504"/>
                  </a:lnTo>
                  <a:lnTo>
                    <a:pt x="1290" y="498"/>
                  </a:lnTo>
                  <a:lnTo>
                    <a:pt x="1291" y="490"/>
                  </a:lnTo>
                  <a:lnTo>
                    <a:pt x="1291" y="481"/>
                  </a:lnTo>
                  <a:lnTo>
                    <a:pt x="1290" y="472"/>
                  </a:lnTo>
                  <a:lnTo>
                    <a:pt x="1289" y="465"/>
                  </a:lnTo>
                  <a:lnTo>
                    <a:pt x="1286" y="458"/>
                  </a:lnTo>
                  <a:lnTo>
                    <a:pt x="1284" y="454"/>
                  </a:lnTo>
                  <a:lnTo>
                    <a:pt x="1284" y="454"/>
                  </a:lnTo>
                  <a:lnTo>
                    <a:pt x="1284" y="453"/>
                  </a:lnTo>
                  <a:lnTo>
                    <a:pt x="1285" y="453"/>
                  </a:lnTo>
                  <a:lnTo>
                    <a:pt x="1289" y="457"/>
                  </a:lnTo>
                  <a:lnTo>
                    <a:pt x="1304" y="470"/>
                  </a:lnTo>
                  <a:lnTo>
                    <a:pt x="1319" y="480"/>
                  </a:lnTo>
                  <a:lnTo>
                    <a:pt x="1322" y="483"/>
                  </a:lnTo>
                  <a:lnTo>
                    <a:pt x="1323" y="481"/>
                  </a:lnTo>
                  <a:lnTo>
                    <a:pt x="1322" y="479"/>
                  </a:lnTo>
                  <a:lnTo>
                    <a:pt x="1322" y="479"/>
                  </a:lnTo>
                  <a:lnTo>
                    <a:pt x="1308" y="459"/>
                  </a:lnTo>
                  <a:lnTo>
                    <a:pt x="1285" y="429"/>
                  </a:lnTo>
                  <a:lnTo>
                    <a:pt x="1266" y="401"/>
                  </a:lnTo>
                  <a:lnTo>
                    <a:pt x="1259" y="389"/>
                  </a:lnTo>
                  <a:lnTo>
                    <a:pt x="1258" y="386"/>
                  </a:lnTo>
                  <a:lnTo>
                    <a:pt x="1257" y="382"/>
                  </a:lnTo>
                  <a:lnTo>
                    <a:pt x="1257" y="336"/>
                  </a:lnTo>
                  <a:lnTo>
                    <a:pt x="1257" y="336"/>
                  </a:lnTo>
                  <a:lnTo>
                    <a:pt x="1255" y="267"/>
                  </a:lnTo>
                  <a:lnTo>
                    <a:pt x="1255" y="267"/>
                  </a:lnTo>
                  <a:lnTo>
                    <a:pt x="1235" y="233"/>
                  </a:lnTo>
                  <a:lnTo>
                    <a:pt x="1220" y="205"/>
                  </a:lnTo>
                  <a:lnTo>
                    <a:pt x="1208" y="182"/>
                  </a:lnTo>
                  <a:lnTo>
                    <a:pt x="1208" y="182"/>
                  </a:lnTo>
                  <a:lnTo>
                    <a:pt x="1199" y="163"/>
                  </a:lnTo>
                  <a:lnTo>
                    <a:pt x="1187" y="142"/>
                  </a:lnTo>
                  <a:lnTo>
                    <a:pt x="1168" y="110"/>
                  </a:lnTo>
                  <a:lnTo>
                    <a:pt x="1168" y="110"/>
                  </a:lnTo>
                  <a:lnTo>
                    <a:pt x="1164" y="104"/>
                  </a:lnTo>
                  <a:lnTo>
                    <a:pt x="1162" y="98"/>
                  </a:lnTo>
                  <a:lnTo>
                    <a:pt x="1160" y="96"/>
                  </a:lnTo>
                  <a:lnTo>
                    <a:pt x="1156" y="93"/>
                  </a:lnTo>
                  <a:lnTo>
                    <a:pt x="1151" y="92"/>
                  </a:lnTo>
                  <a:lnTo>
                    <a:pt x="1144" y="91"/>
                  </a:lnTo>
                  <a:lnTo>
                    <a:pt x="1144" y="91"/>
                  </a:lnTo>
                  <a:lnTo>
                    <a:pt x="1118" y="90"/>
                  </a:lnTo>
                  <a:lnTo>
                    <a:pt x="1108" y="89"/>
                  </a:lnTo>
                  <a:lnTo>
                    <a:pt x="1074" y="79"/>
                  </a:lnTo>
                  <a:lnTo>
                    <a:pt x="1074" y="79"/>
                  </a:lnTo>
                  <a:lnTo>
                    <a:pt x="1073" y="73"/>
                  </a:lnTo>
                  <a:lnTo>
                    <a:pt x="1072" y="64"/>
                  </a:lnTo>
                  <a:lnTo>
                    <a:pt x="1072" y="64"/>
                  </a:lnTo>
                  <a:lnTo>
                    <a:pt x="1068" y="61"/>
                  </a:lnTo>
                  <a:lnTo>
                    <a:pt x="1059" y="59"/>
                  </a:lnTo>
                  <a:lnTo>
                    <a:pt x="1032" y="52"/>
                  </a:lnTo>
                  <a:lnTo>
                    <a:pt x="990" y="43"/>
                  </a:lnTo>
                  <a:lnTo>
                    <a:pt x="990" y="43"/>
                  </a:lnTo>
                  <a:lnTo>
                    <a:pt x="988" y="38"/>
                  </a:lnTo>
                  <a:lnTo>
                    <a:pt x="981" y="28"/>
                  </a:lnTo>
                  <a:lnTo>
                    <a:pt x="971" y="18"/>
                  </a:lnTo>
                  <a:lnTo>
                    <a:pt x="967" y="14"/>
                  </a:lnTo>
                  <a:lnTo>
                    <a:pt x="962" y="12"/>
                  </a:lnTo>
                  <a:lnTo>
                    <a:pt x="962" y="12"/>
                  </a:lnTo>
                  <a:close/>
                  <a:moveTo>
                    <a:pt x="868" y="72"/>
                  </a:moveTo>
                  <a:lnTo>
                    <a:pt x="878" y="93"/>
                  </a:lnTo>
                  <a:lnTo>
                    <a:pt x="918" y="99"/>
                  </a:lnTo>
                  <a:lnTo>
                    <a:pt x="1012" y="130"/>
                  </a:lnTo>
                  <a:lnTo>
                    <a:pt x="1012" y="130"/>
                  </a:lnTo>
                  <a:lnTo>
                    <a:pt x="1007" y="132"/>
                  </a:lnTo>
                  <a:lnTo>
                    <a:pt x="996" y="142"/>
                  </a:lnTo>
                  <a:lnTo>
                    <a:pt x="989" y="148"/>
                  </a:lnTo>
                  <a:lnTo>
                    <a:pt x="982" y="155"/>
                  </a:lnTo>
                  <a:lnTo>
                    <a:pt x="975" y="164"/>
                  </a:lnTo>
                  <a:lnTo>
                    <a:pt x="969" y="175"/>
                  </a:lnTo>
                  <a:lnTo>
                    <a:pt x="969" y="175"/>
                  </a:lnTo>
                  <a:lnTo>
                    <a:pt x="967" y="181"/>
                  </a:lnTo>
                  <a:lnTo>
                    <a:pt x="966" y="188"/>
                  </a:lnTo>
                  <a:lnTo>
                    <a:pt x="964" y="205"/>
                  </a:lnTo>
                  <a:lnTo>
                    <a:pt x="964" y="222"/>
                  </a:lnTo>
                  <a:lnTo>
                    <a:pt x="966" y="241"/>
                  </a:lnTo>
                  <a:lnTo>
                    <a:pt x="970" y="272"/>
                  </a:lnTo>
                  <a:lnTo>
                    <a:pt x="973" y="285"/>
                  </a:lnTo>
                  <a:lnTo>
                    <a:pt x="932" y="272"/>
                  </a:lnTo>
                  <a:lnTo>
                    <a:pt x="891" y="279"/>
                  </a:lnTo>
                  <a:lnTo>
                    <a:pt x="891" y="279"/>
                  </a:lnTo>
                  <a:lnTo>
                    <a:pt x="873" y="265"/>
                  </a:lnTo>
                  <a:lnTo>
                    <a:pt x="852" y="251"/>
                  </a:lnTo>
                  <a:lnTo>
                    <a:pt x="852" y="251"/>
                  </a:lnTo>
                  <a:lnTo>
                    <a:pt x="848" y="245"/>
                  </a:lnTo>
                  <a:lnTo>
                    <a:pt x="841" y="235"/>
                  </a:lnTo>
                  <a:lnTo>
                    <a:pt x="833" y="221"/>
                  </a:lnTo>
                  <a:lnTo>
                    <a:pt x="833" y="221"/>
                  </a:lnTo>
                  <a:lnTo>
                    <a:pt x="838" y="212"/>
                  </a:lnTo>
                  <a:lnTo>
                    <a:pt x="845" y="198"/>
                  </a:lnTo>
                  <a:lnTo>
                    <a:pt x="845" y="198"/>
                  </a:lnTo>
                  <a:lnTo>
                    <a:pt x="845" y="195"/>
                  </a:lnTo>
                  <a:lnTo>
                    <a:pt x="844" y="193"/>
                  </a:lnTo>
                  <a:lnTo>
                    <a:pt x="840" y="186"/>
                  </a:lnTo>
                  <a:lnTo>
                    <a:pt x="835" y="177"/>
                  </a:lnTo>
                  <a:lnTo>
                    <a:pt x="829" y="167"/>
                  </a:lnTo>
                  <a:lnTo>
                    <a:pt x="829" y="167"/>
                  </a:lnTo>
                  <a:lnTo>
                    <a:pt x="790" y="91"/>
                  </a:lnTo>
                  <a:lnTo>
                    <a:pt x="868" y="72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62189CC8-6C92-48AA-987C-46C86F7D67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631" y="6671105"/>
              <a:ext cx="1534919" cy="1605318"/>
            </a:xfrm>
            <a:custGeom>
              <a:avLst/>
              <a:gdLst>
                <a:gd name="T0" fmla="*/ 1091 w 1330"/>
                <a:gd name="T1" fmla="*/ 268 h 1391"/>
                <a:gd name="T2" fmla="*/ 1294 w 1330"/>
                <a:gd name="T3" fmla="*/ 28 h 1391"/>
                <a:gd name="T4" fmla="*/ 1326 w 1330"/>
                <a:gd name="T5" fmla="*/ 0 h 1391"/>
                <a:gd name="T6" fmla="*/ 1320 w 1330"/>
                <a:gd name="T7" fmla="*/ 30 h 1391"/>
                <a:gd name="T8" fmla="*/ 1060 w 1330"/>
                <a:gd name="T9" fmla="*/ 359 h 1391"/>
                <a:gd name="T10" fmla="*/ 956 w 1330"/>
                <a:gd name="T11" fmla="*/ 521 h 1391"/>
                <a:gd name="T12" fmla="*/ 860 w 1330"/>
                <a:gd name="T13" fmla="*/ 591 h 1391"/>
                <a:gd name="T14" fmla="*/ 851 w 1330"/>
                <a:gd name="T15" fmla="*/ 634 h 1391"/>
                <a:gd name="T16" fmla="*/ 820 w 1330"/>
                <a:gd name="T17" fmla="*/ 646 h 1391"/>
                <a:gd name="T18" fmla="*/ 765 w 1330"/>
                <a:gd name="T19" fmla="*/ 640 h 1391"/>
                <a:gd name="T20" fmla="*/ 713 w 1330"/>
                <a:gd name="T21" fmla="*/ 623 h 1391"/>
                <a:gd name="T22" fmla="*/ 732 w 1330"/>
                <a:gd name="T23" fmla="*/ 770 h 1391"/>
                <a:gd name="T24" fmla="*/ 723 w 1330"/>
                <a:gd name="T25" fmla="*/ 782 h 1391"/>
                <a:gd name="T26" fmla="*/ 821 w 1330"/>
                <a:gd name="T27" fmla="*/ 882 h 1391"/>
                <a:gd name="T28" fmla="*/ 872 w 1330"/>
                <a:gd name="T29" fmla="*/ 959 h 1391"/>
                <a:gd name="T30" fmla="*/ 842 w 1330"/>
                <a:gd name="T31" fmla="*/ 1313 h 1391"/>
                <a:gd name="T32" fmla="*/ 760 w 1330"/>
                <a:gd name="T33" fmla="*/ 1326 h 1391"/>
                <a:gd name="T34" fmla="*/ 761 w 1330"/>
                <a:gd name="T35" fmla="*/ 1343 h 1391"/>
                <a:gd name="T36" fmla="*/ 660 w 1330"/>
                <a:gd name="T37" fmla="*/ 1345 h 1391"/>
                <a:gd name="T38" fmla="*/ 600 w 1330"/>
                <a:gd name="T39" fmla="*/ 1343 h 1391"/>
                <a:gd name="T40" fmla="*/ 419 w 1330"/>
                <a:gd name="T41" fmla="*/ 1358 h 1391"/>
                <a:gd name="T42" fmla="*/ 232 w 1330"/>
                <a:gd name="T43" fmla="*/ 1357 h 1391"/>
                <a:gd name="T44" fmla="*/ 219 w 1330"/>
                <a:gd name="T45" fmla="*/ 1381 h 1391"/>
                <a:gd name="T46" fmla="*/ 184 w 1330"/>
                <a:gd name="T47" fmla="*/ 1391 h 1391"/>
                <a:gd name="T48" fmla="*/ 45 w 1330"/>
                <a:gd name="T49" fmla="*/ 1376 h 1391"/>
                <a:gd name="T50" fmla="*/ 0 w 1330"/>
                <a:gd name="T51" fmla="*/ 1344 h 1391"/>
                <a:gd name="T52" fmla="*/ 21 w 1330"/>
                <a:gd name="T53" fmla="*/ 1316 h 1391"/>
                <a:gd name="T54" fmla="*/ 21 w 1330"/>
                <a:gd name="T55" fmla="*/ 1290 h 1391"/>
                <a:gd name="T56" fmla="*/ 73 w 1330"/>
                <a:gd name="T57" fmla="*/ 1233 h 1391"/>
                <a:gd name="T58" fmla="*/ 300 w 1330"/>
                <a:gd name="T59" fmla="*/ 760 h 1391"/>
                <a:gd name="T60" fmla="*/ 347 w 1330"/>
                <a:gd name="T61" fmla="*/ 574 h 1391"/>
                <a:gd name="T62" fmla="*/ 336 w 1330"/>
                <a:gd name="T63" fmla="*/ 426 h 1391"/>
                <a:gd name="T64" fmla="*/ 354 w 1330"/>
                <a:gd name="T65" fmla="*/ 309 h 1391"/>
                <a:gd name="T66" fmla="*/ 360 w 1330"/>
                <a:gd name="T67" fmla="*/ 272 h 1391"/>
                <a:gd name="T68" fmla="*/ 331 w 1330"/>
                <a:gd name="T69" fmla="*/ 211 h 1391"/>
                <a:gd name="T70" fmla="*/ 271 w 1330"/>
                <a:gd name="T71" fmla="*/ 352 h 1391"/>
                <a:gd name="T72" fmla="*/ 247 w 1330"/>
                <a:gd name="T73" fmla="*/ 394 h 1391"/>
                <a:gd name="T74" fmla="*/ 244 w 1330"/>
                <a:gd name="T75" fmla="*/ 521 h 1391"/>
                <a:gd name="T76" fmla="*/ 231 w 1330"/>
                <a:gd name="T77" fmla="*/ 457 h 1391"/>
                <a:gd name="T78" fmla="*/ 212 w 1330"/>
                <a:gd name="T79" fmla="*/ 439 h 1391"/>
                <a:gd name="T80" fmla="*/ 188 w 1330"/>
                <a:gd name="T81" fmla="*/ 451 h 1391"/>
                <a:gd name="T82" fmla="*/ 239 w 1330"/>
                <a:gd name="T83" fmla="*/ 361 h 1391"/>
                <a:gd name="T84" fmla="*/ 277 w 1330"/>
                <a:gd name="T85" fmla="*/ 283 h 1391"/>
                <a:gd name="T86" fmla="*/ 323 w 1330"/>
                <a:gd name="T87" fmla="*/ 165 h 1391"/>
                <a:gd name="T88" fmla="*/ 322 w 1330"/>
                <a:gd name="T89" fmla="*/ 112 h 1391"/>
                <a:gd name="T90" fmla="*/ 410 w 1330"/>
                <a:gd name="T91" fmla="*/ 81 h 1391"/>
                <a:gd name="T92" fmla="*/ 500 w 1330"/>
                <a:gd name="T93" fmla="*/ 88 h 1391"/>
                <a:gd name="T94" fmla="*/ 530 w 1330"/>
                <a:gd name="T95" fmla="*/ 96 h 1391"/>
                <a:gd name="T96" fmla="*/ 560 w 1330"/>
                <a:gd name="T97" fmla="*/ 192 h 1391"/>
                <a:gd name="T98" fmla="*/ 537 w 1330"/>
                <a:gd name="T99" fmla="*/ 270 h 1391"/>
                <a:gd name="T100" fmla="*/ 548 w 1330"/>
                <a:gd name="T101" fmla="*/ 327 h 1391"/>
                <a:gd name="T102" fmla="*/ 573 w 1330"/>
                <a:gd name="T103" fmla="*/ 343 h 1391"/>
                <a:gd name="T104" fmla="*/ 570 w 1330"/>
                <a:gd name="T105" fmla="*/ 364 h 1391"/>
                <a:gd name="T106" fmla="*/ 601 w 1330"/>
                <a:gd name="T107" fmla="*/ 393 h 1391"/>
                <a:gd name="T108" fmla="*/ 603 w 1330"/>
                <a:gd name="T109" fmla="*/ 410 h 1391"/>
                <a:gd name="T110" fmla="*/ 789 w 1330"/>
                <a:gd name="T111" fmla="*/ 466 h 1391"/>
                <a:gd name="T112" fmla="*/ 809 w 1330"/>
                <a:gd name="T113" fmla="*/ 458 h 1391"/>
                <a:gd name="T114" fmla="*/ 930 w 1330"/>
                <a:gd name="T115" fmla="*/ 451 h 1391"/>
                <a:gd name="T116" fmla="*/ 693 w 1330"/>
                <a:gd name="T117" fmla="*/ 545 h 1391"/>
                <a:gd name="T118" fmla="*/ 737 w 1330"/>
                <a:gd name="T119" fmla="*/ 554 h 1391"/>
                <a:gd name="T120" fmla="*/ 723 w 1330"/>
                <a:gd name="T121" fmla="*/ 517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0" h="1391">
                  <a:moveTo>
                    <a:pt x="930" y="451"/>
                  </a:moveTo>
                  <a:lnTo>
                    <a:pt x="930" y="451"/>
                  </a:lnTo>
                  <a:lnTo>
                    <a:pt x="997" y="378"/>
                  </a:lnTo>
                  <a:lnTo>
                    <a:pt x="1045" y="323"/>
                  </a:lnTo>
                  <a:lnTo>
                    <a:pt x="1063" y="303"/>
                  </a:lnTo>
                  <a:lnTo>
                    <a:pt x="1071" y="293"/>
                  </a:lnTo>
                  <a:lnTo>
                    <a:pt x="1071" y="293"/>
                  </a:lnTo>
                  <a:lnTo>
                    <a:pt x="1091" y="268"/>
                  </a:lnTo>
                  <a:lnTo>
                    <a:pt x="1126" y="225"/>
                  </a:lnTo>
                  <a:lnTo>
                    <a:pt x="1163" y="183"/>
                  </a:lnTo>
                  <a:lnTo>
                    <a:pt x="1186" y="157"/>
                  </a:lnTo>
                  <a:lnTo>
                    <a:pt x="1186" y="157"/>
                  </a:lnTo>
                  <a:lnTo>
                    <a:pt x="1207" y="130"/>
                  </a:lnTo>
                  <a:lnTo>
                    <a:pt x="1245" y="87"/>
                  </a:lnTo>
                  <a:lnTo>
                    <a:pt x="1294" y="28"/>
                  </a:lnTo>
                  <a:lnTo>
                    <a:pt x="1294" y="28"/>
                  </a:lnTo>
                  <a:lnTo>
                    <a:pt x="1294" y="23"/>
                  </a:lnTo>
                  <a:lnTo>
                    <a:pt x="1296" y="19"/>
                  </a:lnTo>
                  <a:lnTo>
                    <a:pt x="1297" y="18"/>
                  </a:lnTo>
                  <a:lnTo>
                    <a:pt x="1297" y="18"/>
                  </a:lnTo>
                  <a:lnTo>
                    <a:pt x="1302" y="15"/>
                  </a:lnTo>
                  <a:lnTo>
                    <a:pt x="1312" y="7"/>
                  </a:lnTo>
                  <a:lnTo>
                    <a:pt x="1322" y="2"/>
                  </a:lnTo>
                  <a:lnTo>
                    <a:pt x="1326" y="0"/>
                  </a:lnTo>
                  <a:lnTo>
                    <a:pt x="1329" y="2"/>
                  </a:lnTo>
                  <a:lnTo>
                    <a:pt x="1329" y="2"/>
                  </a:lnTo>
                  <a:lnTo>
                    <a:pt x="1330" y="4"/>
                  </a:lnTo>
                  <a:lnTo>
                    <a:pt x="1330" y="6"/>
                  </a:lnTo>
                  <a:lnTo>
                    <a:pt x="1329" y="15"/>
                  </a:lnTo>
                  <a:lnTo>
                    <a:pt x="1325" y="23"/>
                  </a:lnTo>
                  <a:lnTo>
                    <a:pt x="1320" y="30"/>
                  </a:lnTo>
                  <a:lnTo>
                    <a:pt x="1320" y="30"/>
                  </a:lnTo>
                  <a:lnTo>
                    <a:pt x="1317" y="36"/>
                  </a:lnTo>
                  <a:lnTo>
                    <a:pt x="1312" y="39"/>
                  </a:lnTo>
                  <a:lnTo>
                    <a:pt x="1309" y="43"/>
                  </a:lnTo>
                  <a:lnTo>
                    <a:pt x="1309" y="43"/>
                  </a:lnTo>
                  <a:lnTo>
                    <a:pt x="1232" y="145"/>
                  </a:lnTo>
                  <a:lnTo>
                    <a:pt x="1152" y="249"/>
                  </a:lnTo>
                  <a:lnTo>
                    <a:pt x="1152" y="249"/>
                  </a:lnTo>
                  <a:lnTo>
                    <a:pt x="1060" y="359"/>
                  </a:lnTo>
                  <a:lnTo>
                    <a:pt x="970" y="466"/>
                  </a:lnTo>
                  <a:lnTo>
                    <a:pt x="970" y="466"/>
                  </a:lnTo>
                  <a:lnTo>
                    <a:pt x="968" y="488"/>
                  </a:lnTo>
                  <a:lnTo>
                    <a:pt x="968" y="488"/>
                  </a:lnTo>
                  <a:lnTo>
                    <a:pt x="967" y="497"/>
                  </a:lnTo>
                  <a:lnTo>
                    <a:pt x="965" y="505"/>
                  </a:lnTo>
                  <a:lnTo>
                    <a:pt x="962" y="514"/>
                  </a:lnTo>
                  <a:lnTo>
                    <a:pt x="956" y="521"/>
                  </a:lnTo>
                  <a:lnTo>
                    <a:pt x="956" y="521"/>
                  </a:lnTo>
                  <a:lnTo>
                    <a:pt x="945" y="530"/>
                  </a:lnTo>
                  <a:lnTo>
                    <a:pt x="941" y="534"/>
                  </a:lnTo>
                  <a:lnTo>
                    <a:pt x="936" y="534"/>
                  </a:lnTo>
                  <a:lnTo>
                    <a:pt x="936" y="534"/>
                  </a:lnTo>
                  <a:lnTo>
                    <a:pt x="924" y="534"/>
                  </a:lnTo>
                  <a:lnTo>
                    <a:pt x="916" y="534"/>
                  </a:lnTo>
                  <a:lnTo>
                    <a:pt x="860" y="591"/>
                  </a:lnTo>
                  <a:lnTo>
                    <a:pt x="860" y="591"/>
                  </a:lnTo>
                  <a:lnTo>
                    <a:pt x="861" y="597"/>
                  </a:lnTo>
                  <a:lnTo>
                    <a:pt x="863" y="611"/>
                  </a:lnTo>
                  <a:lnTo>
                    <a:pt x="863" y="611"/>
                  </a:lnTo>
                  <a:lnTo>
                    <a:pt x="861" y="618"/>
                  </a:lnTo>
                  <a:lnTo>
                    <a:pt x="859" y="624"/>
                  </a:lnTo>
                  <a:lnTo>
                    <a:pt x="854" y="630"/>
                  </a:lnTo>
                  <a:lnTo>
                    <a:pt x="851" y="634"/>
                  </a:lnTo>
                  <a:lnTo>
                    <a:pt x="851" y="634"/>
                  </a:lnTo>
                  <a:lnTo>
                    <a:pt x="845" y="639"/>
                  </a:lnTo>
                  <a:lnTo>
                    <a:pt x="839" y="644"/>
                  </a:lnTo>
                  <a:lnTo>
                    <a:pt x="833" y="647"/>
                  </a:lnTo>
                  <a:lnTo>
                    <a:pt x="827" y="649"/>
                  </a:lnTo>
                  <a:lnTo>
                    <a:pt x="827" y="649"/>
                  </a:lnTo>
                  <a:lnTo>
                    <a:pt x="823" y="649"/>
                  </a:lnTo>
                  <a:lnTo>
                    <a:pt x="820" y="646"/>
                  </a:lnTo>
                  <a:lnTo>
                    <a:pt x="815" y="644"/>
                  </a:lnTo>
                  <a:lnTo>
                    <a:pt x="809" y="643"/>
                  </a:lnTo>
                  <a:lnTo>
                    <a:pt x="809" y="643"/>
                  </a:lnTo>
                  <a:lnTo>
                    <a:pt x="797" y="640"/>
                  </a:lnTo>
                  <a:lnTo>
                    <a:pt x="792" y="639"/>
                  </a:lnTo>
                  <a:lnTo>
                    <a:pt x="783" y="639"/>
                  </a:lnTo>
                  <a:lnTo>
                    <a:pt x="783" y="639"/>
                  </a:lnTo>
                  <a:lnTo>
                    <a:pt x="765" y="640"/>
                  </a:lnTo>
                  <a:lnTo>
                    <a:pt x="760" y="640"/>
                  </a:lnTo>
                  <a:lnTo>
                    <a:pt x="756" y="639"/>
                  </a:lnTo>
                  <a:lnTo>
                    <a:pt x="756" y="639"/>
                  </a:lnTo>
                  <a:lnTo>
                    <a:pt x="735" y="630"/>
                  </a:lnTo>
                  <a:lnTo>
                    <a:pt x="721" y="624"/>
                  </a:lnTo>
                  <a:lnTo>
                    <a:pt x="716" y="623"/>
                  </a:lnTo>
                  <a:lnTo>
                    <a:pt x="713" y="623"/>
                  </a:lnTo>
                  <a:lnTo>
                    <a:pt x="713" y="623"/>
                  </a:lnTo>
                  <a:lnTo>
                    <a:pt x="667" y="649"/>
                  </a:lnTo>
                  <a:lnTo>
                    <a:pt x="619" y="650"/>
                  </a:lnTo>
                  <a:lnTo>
                    <a:pt x="642" y="750"/>
                  </a:lnTo>
                  <a:lnTo>
                    <a:pt x="642" y="750"/>
                  </a:lnTo>
                  <a:lnTo>
                    <a:pt x="660" y="754"/>
                  </a:lnTo>
                  <a:lnTo>
                    <a:pt x="697" y="761"/>
                  </a:lnTo>
                  <a:lnTo>
                    <a:pt x="717" y="766"/>
                  </a:lnTo>
                  <a:lnTo>
                    <a:pt x="732" y="770"/>
                  </a:lnTo>
                  <a:lnTo>
                    <a:pt x="738" y="773"/>
                  </a:lnTo>
                  <a:lnTo>
                    <a:pt x="742" y="774"/>
                  </a:lnTo>
                  <a:lnTo>
                    <a:pt x="743" y="776"/>
                  </a:lnTo>
                  <a:lnTo>
                    <a:pt x="742" y="779"/>
                  </a:lnTo>
                  <a:lnTo>
                    <a:pt x="742" y="779"/>
                  </a:lnTo>
                  <a:lnTo>
                    <a:pt x="739" y="780"/>
                  </a:lnTo>
                  <a:lnTo>
                    <a:pt x="735" y="781"/>
                  </a:lnTo>
                  <a:lnTo>
                    <a:pt x="723" y="782"/>
                  </a:lnTo>
                  <a:lnTo>
                    <a:pt x="710" y="782"/>
                  </a:lnTo>
                  <a:lnTo>
                    <a:pt x="694" y="782"/>
                  </a:lnTo>
                  <a:lnTo>
                    <a:pt x="661" y="780"/>
                  </a:lnTo>
                  <a:lnTo>
                    <a:pt x="661" y="780"/>
                  </a:lnTo>
                  <a:lnTo>
                    <a:pt x="685" y="794"/>
                  </a:lnTo>
                  <a:lnTo>
                    <a:pt x="736" y="826"/>
                  </a:lnTo>
                  <a:lnTo>
                    <a:pt x="789" y="860"/>
                  </a:lnTo>
                  <a:lnTo>
                    <a:pt x="821" y="882"/>
                  </a:lnTo>
                  <a:lnTo>
                    <a:pt x="821" y="882"/>
                  </a:lnTo>
                  <a:lnTo>
                    <a:pt x="828" y="889"/>
                  </a:lnTo>
                  <a:lnTo>
                    <a:pt x="836" y="899"/>
                  </a:lnTo>
                  <a:lnTo>
                    <a:pt x="853" y="924"/>
                  </a:lnTo>
                  <a:lnTo>
                    <a:pt x="866" y="947"/>
                  </a:lnTo>
                  <a:lnTo>
                    <a:pt x="871" y="955"/>
                  </a:lnTo>
                  <a:lnTo>
                    <a:pt x="872" y="959"/>
                  </a:lnTo>
                  <a:lnTo>
                    <a:pt x="872" y="959"/>
                  </a:lnTo>
                  <a:lnTo>
                    <a:pt x="832" y="1179"/>
                  </a:lnTo>
                  <a:lnTo>
                    <a:pt x="832" y="1179"/>
                  </a:lnTo>
                  <a:lnTo>
                    <a:pt x="835" y="1199"/>
                  </a:lnTo>
                  <a:lnTo>
                    <a:pt x="841" y="1245"/>
                  </a:lnTo>
                  <a:lnTo>
                    <a:pt x="844" y="1270"/>
                  </a:lnTo>
                  <a:lnTo>
                    <a:pt x="844" y="1292"/>
                  </a:lnTo>
                  <a:lnTo>
                    <a:pt x="844" y="1309"/>
                  </a:lnTo>
                  <a:lnTo>
                    <a:pt x="842" y="1313"/>
                  </a:lnTo>
                  <a:lnTo>
                    <a:pt x="840" y="1316"/>
                  </a:lnTo>
                  <a:lnTo>
                    <a:pt x="840" y="1316"/>
                  </a:lnTo>
                  <a:lnTo>
                    <a:pt x="833" y="1318"/>
                  </a:lnTo>
                  <a:lnTo>
                    <a:pt x="821" y="1320"/>
                  </a:lnTo>
                  <a:lnTo>
                    <a:pt x="793" y="1323"/>
                  </a:lnTo>
                  <a:lnTo>
                    <a:pt x="756" y="1325"/>
                  </a:lnTo>
                  <a:lnTo>
                    <a:pt x="756" y="1325"/>
                  </a:lnTo>
                  <a:lnTo>
                    <a:pt x="760" y="1326"/>
                  </a:lnTo>
                  <a:lnTo>
                    <a:pt x="769" y="1330"/>
                  </a:lnTo>
                  <a:lnTo>
                    <a:pt x="771" y="1331"/>
                  </a:lnTo>
                  <a:lnTo>
                    <a:pt x="774" y="1335"/>
                  </a:lnTo>
                  <a:lnTo>
                    <a:pt x="774" y="1336"/>
                  </a:lnTo>
                  <a:lnTo>
                    <a:pt x="773" y="1337"/>
                  </a:lnTo>
                  <a:lnTo>
                    <a:pt x="768" y="1341"/>
                  </a:lnTo>
                  <a:lnTo>
                    <a:pt x="768" y="1341"/>
                  </a:lnTo>
                  <a:lnTo>
                    <a:pt x="761" y="1343"/>
                  </a:lnTo>
                  <a:lnTo>
                    <a:pt x="751" y="1343"/>
                  </a:lnTo>
                  <a:lnTo>
                    <a:pt x="741" y="1343"/>
                  </a:lnTo>
                  <a:lnTo>
                    <a:pt x="729" y="1343"/>
                  </a:lnTo>
                  <a:lnTo>
                    <a:pt x="704" y="1341"/>
                  </a:lnTo>
                  <a:lnTo>
                    <a:pt x="692" y="1341"/>
                  </a:lnTo>
                  <a:lnTo>
                    <a:pt x="679" y="1342"/>
                  </a:lnTo>
                  <a:lnTo>
                    <a:pt x="679" y="1342"/>
                  </a:lnTo>
                  <a:lnTo>
                    <a:pt x="660" y="1345"/>
                  </a:lnTo>
                  <a:lnTo>
                    <a:pt x="646" y="1349"/>
                  </a:lnTo>
                  <a:lnTo>
                    <a:pt x="636" y="1351"/>
                  </a:lnTo>
                  <a:lnTo>
                    <a:pt x="626" y="1352"/>
                  </a:lnTo>
                  <a:lnTo>
                    <a:pt x="626" y="1352"/>
                  </a:lnTo>
                  <a:lnTo>
                    <a:pt x="615" y="1351"/>
                  </a:lnTo>
                  <a:lnTo>
                    <a:pt x="607" y="1348"/>
                  </a:lnTo>
                  <a:lnTo>
                    <a:pt x="600" y="1343"/>
                  </a:lnTo>
                  <a:lnTo>
                    <a:pt x="600" y="1343"/>
                  </a:lnTo>
                  <a:lnTo>
                    <a:pt x="594" y="1345"/>
                  </a:lnTo>
                  <a:lnTo>
                    <a:pt x="573" y="1351"/>
                  </a:lnTo>
                  <a:lnTo>
                    <a:pt x="556" y="1354"/>
                  </a:lnTo>
                  <a:lnTo>
                    <a:pt x="536" y="1356"/>
                  </a:lnTo>
                  <a:lnTo>
                    <a:pt x="510" y="1358"/>
                  </a:lnTo>
                  <a:lnTo>
                    <a:pt x="479" y="1358"/>
                  </a:lnTo>
                  <a:lnTo>
                    <a:pt x="479" y="1358"/>
                  </a:lnTo>
                  <a:lnTo>
                    <a:pt x="419" y="1358"/>
                  </a:lnTo>
                  <a:lnTo>
                    <a:pt x="371" y="1357"/>
                  </a:lnTo>
                  <a:lnTo>
                    <a:pt x="316" y="1356"/>
                  </a:lnTo>
                  <a:lnTo>
                    <a:pt x="316" y="1356"/>
                  </a:lnTo>
                  <a:lnTo>
                    <a:pt x="273" y="1354"/>
                  </a:lnTo>
                  <a:lnTo>
                    <a:pt x="250" y="1355"/>
                  </a:lnTo>
                  <a:lnTo>
                    <a:pt x="240" y="1355"/>
                  </a:lnTo>
                  <a:lnTo>
                    <a:pt x="232" y="1357"/>
                  </a:lnTo>
                  <a:lnTo>
                    <a:pt x="232" y="1357"/>
                  </a:lnTo>
                  <a:lnTo>
                    <a:pt x="219" y="1361"/>
                  </a:lnTo>
                  <a:lnTo>
                    <a:pt x="208" y="1363"/>
                  </a:lnTo>
                  <a:lnTo>
                    <a:pt x="196" y="1364"/>
                  </a:lnTo>
                  <a:lnTo>
                    <a:pt x="196" y="1364"/>
                  </a:lnTo>
                  <a:lnTo>
                    <a:pt x="202" y="1368"/>
                  </a:lnTo>
                  <a:lnTo>
                    <a:pt x="213" y="1375"/>
                  </a:lnTo>
                  <a:lnTo>
                    <a:pt x="218" y="1378"/>
                  </a:lnTo>
                  <a:lnTo>
                    <a:pt x="219" y="1381"/>
                  </a:lnTo>
                  <a:lnTo>
                    <a:pt x="219" y="1382"/>
                  </a:lnTo>
                  <a:lnTo>
                    <a:pt x="219" y="1384"/>
                  </a:lnTo>
                  <a:lnTo>
                    <a:pt x="218" y="1387"/>
                  </a:lnTo>
                  <a:lnTo>
                    <a:pt x="214" y="1388"/>
                  </a:lnTo>
                  <a:lnTo>
                    <a:pt x="210" y="1389"/>
                  </a:lnTo>
                  <a:lnTo>
                    <a:pt x="210" y="1389"/>
                  </a:lnTo>
                  <a:lnTo>
                    <a:pt x="199" y="1391"/>
                  </a:lnTo>
                  <a:lnTo>
                    <a:pt x="184" y="1391"/>
                  </a:lnTo>
                  <a:lnTo>
                    <a:pt x="169" y="1391"/>
                  </a:lnTo>
                  <a:lnTo>
                    <a:pt x="151" y="1389"/>
                  </a:lnTo>
                  <a:lnTo>
                    <a:pt x="113" y="1386"/>
                  </a:lnTo>
                  <a:lnTo>
                    <a:pt x="79" y="1380"/>
                  </a:lnTo>
                  <a:lnTo>
                    <a:pt x="79" y="1380"/>
                  </a:lnTo>
                  <a:lnTo>
                    <a:pt x="57" y="1377"/>
                  </a:lnTo>
                  <a:lnTo>
                    <a:pt x="48" y="1377"/>
                  </a:lnTo>
                  <a:lnTo>
                    <a:pt x="45" y="1376"/>
                  </a:lnTo>
                  <a:lnTo>
                    <a:pt x="42" y="1375"/>
                  </a:lnTo>
                  <a:lnTo>
                    <a:pt x="32" y="1368"/>
                  </a:lnTo>
                  <a:lnTo>
                    <a:pt x="32" y="1368"/>
                  </a:lnTo>
                  <a:lnTo>
                    <a:pt x="16" y="1358"/>
                  </a:lnTo>
                  <a:lnTo>
                    <a:pt x="6" y="1352"/>
                  </a:lnTo>
                  <a:lnTo>
                    <a:pt x="2" y="1350"/>
                  </a:lnTo>
                  <a:lnTo>
                    <a:pt x="0" y="1347"/>
                  </a:lnTo>
                  <a:lnTo>
                    <a:pt x="0" y="1344"/>
                  </a:lnTo>
                  <a:lnTo>
                    <a:pt x="1" y="1341"/>
                  </a:lnTo>
                  <a:lnTo>
                    <a:pt x="1" y="1341"/>
                  </a:lnTo>
                  <a:lnTo>
                    <a:pt x="3" y="1337"/>
                  </a:lnTo>
                  <a:lnTo>
                    <a:pt x="7" y="1334"/>
                  </a:lnTo>
                  <a:lnTo>
                    <a:pt x="13" y="1326"/>
                  </a:lnTo>
                  <a:lnTo>
                    <a:pt x="19" y="1322"/>
                  </a:lnTo>
                  <a:lnTo>
                    <a:pt x="20" y="1318"/>
                  </a:lnTo>
                  <a:lnTo>
                    <a:pt x="21" y="1316"/>
                  </a:lnTo>
                  <a:lnTo>
                    <a:pt x="21" y="1316"/>
                  </a:lnTo>
                  <a:lnTo>
                    <a:pt x="20" y="1310"/>
                  </a:lnTo>
                  <a:lnTo>
                    <a:pt x="19" y="1303"/>
                  </a:lnTo>
                  <a:lnTo>
                    <a:pt x="18" y="1297"/>
                  </a:lnTo>
                  <a:lnTo>
                    <a:pt x="19" y="1293"/>
                  </a:lnTo>
                  <a:lnTo>
                    <a:pt x="20" y="1291"/>
                  </a:lnTo>
                  <a:lnTo>
                    <a:pt x="20" y="1291"/>
                  </a:lnTo>
                  <a:lnTo>
                    <a:pt x="21" y="1290"/>
                  </a:lnTo>
                  <a:lnTo>
                    <a:pt x="22" y="1289"/>
                  </a:lnTo>
                  <a:lnTo>
                    <a:pt x="29" y="1286"/>
                  </a:lnTo>
                  <a:lnTo>
                    <a:pt x="33" y="1283"/>
                  </a:lnTo>
                  <a:lnTo>
                    <a:pt x="39" y="1277"/>
                  </a:lnTo>
                  <a:lnTo>
                    <a:pt x="47" y="1267"/>
                  </a:lnTo>
                  <a:lnTo>
                    <a:pt x="57" y="1254"/>
                  </a:lnTo>
                  <a:lnTo>
                    <a:pt x="57" y="1254"/>
                  </a:lnTo>
                  <a:lnTo>
                    <a:pt x="73" y="1233"/>
                  </a:lnTo>
                  <a:lnTo>
                    <a:pt x="100" y="1201"/>
                  </a:lnTo>
                  <a:lnTo>
                    <a:pt x="171" y="1121"/>
                  </a:lnTo>
                  <a:lnTo>
                    <a:pt x="267" y="1016"/>
                  </a:lnTo>
                  <a:lnTo>
                    <a:pt x="267" y="1016"/>
                  </a:lnTo>
                  <a:lnTo>
                    <a:pt x="300" y="834"/>
                  </a:lnTo>
                  <a:lnTo>
                    <a:pt x="300" y="834"/>
                  </a:lnTo>
                  <a:lnTo>
                    <a:pt x="300" y="796"/>
                  </a:lnTo>
                  <a:lnTo>
                    <a:pt x="300" y="760"/>
                  </a:lnTo>
                  <a:lnTo>
                    <a:pt x="300" y="760"/>
                  </a:lnTo>
                  <a:lnTo>
                    <a:pt x="324" y="724"/>
                  </a:lnTo>
                  <a:lnTo>
                    <a:pt x="349" y="686"/>
                  </a:lnTo>
                  <a:lnTo>
                    <a:pt x="349" y="686"/>
                  </a:lnTo>
                  <a:lnTo>
                    <a:pt x="368" y="639"/>
                  </a:lnTo>
                  <a:lnTo>
                    <a:pt x="368" y="639"/>
                  </a:lnTo>
                  <a:lnTo>
                    <a:pt x="355" y="604"/>
                  </a:lnTo>
                  <a:lnTo>
                    <a:pt x="347" y="574"/>
                  </a:lnTo>
                  <a:lnTo>
                    <a:pt x="343" y="562"/>
                  </a:lnTo>
                  <a:lnTo>
                    <a:pt x="342" y="553"/>
                  </a:lnTo>
                  <a:lnTo>
                    <a:pt x="342" y="553"/>
                  </a:lnTo>
                  <a:lnTo>
                    <a:pt x="342" y="502"/>
                  </a:lnTo>
                  <a:lnTo>
                    <a:pt x="342" y="466"/>
                  </a:lnTo>
                  <a:lnTo>
                    <a:pt x="342" y="466"/>
                  </a:lnTo>
                  <a:lnTo>
                    <a:pt x="339" y="455"/>
                  </a:lnTo>
                  <a:lnTo>
                    <a:pt x="336" y="426"/>
                  </a:lnTo>
                  <a:lnTo>
                    <a:pt x="335" y="410"/>
                  </a:lnTo>
                  <a:lnTo>
                    <a:pt x="334" y="392"/>
                  </a:lnTo>
                  <a:lnTo>
                    <a:pt x="334" y="375"/>
                  </a:lnTo>
                  <a:lnTo>
                    <a:pt x="336" y="361"/>
                  </a:lnTo>
                  <a:lnTo>
                    <a:pt x="336" y="361"/>
                  </a:lnTo>
                  <a:lnTo>
                    <a:pt x="342" y="339"/>
                  </a:lnTo>
                  <a:lnTo>
                    <a:pt x="348" y="321"/>
                  </a:lnTo>
                  <a:lnTo>
                    <a:pt x="354" y="309"/>
                  </a:lnTo>
                  <a:lnTo>
                    <a:pt x="357" y="303"/>
                  </a:lnTo>
                  <a:lnTo>
                    <a:pt x="357" y="303"/>
                  </a:lnTo>
                  <a:lnTo>
                    <a:pt x="358" y="302"/>
                  </a:lnTo>
                  <a:lnTo>
                    <a:pt x="358" y="297"/>
                  </a:lnTo>
                  <a:lnTo>
                    <a:pt x="360" y="288"/>
                  </a:lnTo>
                  <a:lnTo>
                    <a:pt x="361" y="278"/>
                  </a:lnTo>
                  <a:lnTo>
                    <a:pt x="360" y="272"/>
                  </a:lnTo>
                  <a:lnTo>
                    <a:pt x="360" y="272"/>
                  </a:lnTo>
                  <a:lnTo>
                    <a:pt x="358" y="270"/>
                  </a:lnTo>
                  <a:lnTo>
                    <a:pt x="355" y="268"/>
                  </a:lnTo>
                  <a:lnTo>
                    <a:pt x="351" y="263"/>
                  </a:lnTo>
                  <a:lnTo>
                    <a:pt x="349" y="256"/>
                  </a:lnTo>
                  <a:lnTo>
                    <a:pt x="349" y="256"/>
                  </a:lnTo>
                  <a:lnTo>
                    <a:pt x="345" y="243"/>
                  </a:lnTo>
                  <a:lnTo>
                    <a:pt x="338" y="225"/>
                  </a:lnTo>
                  <a:lnTo>
                    <a:pt x="331" y="211"/>
                  </a:lnTo>
                  <a:lnTo>
                    <a:pt x="329" y="207"/>
                  </a:lnTo>
                  <a:lnTo>
                    <a:pt x="329" y="206"/>
                  </a:lnTo>
                  <a:lnTo>
                    <a:pt x="328" y="207"/>
                  </a:lnTo>
                  <a:lnTo>
                    <a:pt x="328" y="207"/>
                  </a:lnTo>
                  <a:lnTo>
                    <a:pt x="319" y="232"/>
                  </a:lnTo>
                  <a:lnTo>
                    <a:pt x="299" y="281"/>
                  </a:lnTo>
                  <a:lnTo>
                    <a:pt x="278" y="332"/>
                  </a:lnTo>
                  <a:lnTo>
                    <a:pt x="271" y="352"/>
                  </a:lnTo>
                  <a:lnTo>
                    <a:pt x="267" y="364"/>
                  </a:lnTo>
                  <a:lnTo>
                    <a:pt x="267" y="364"/>
                  </a:lnTo>
                  <a:lnTo>
                    <a:pt x="265" y="368"/>
                  </a:lnTo>
                  <a:lnTo>
                    <a:pt x="261" y="373"/>
                  </a:lnTo>
                  <a:lnTo>
                    <a:pt x="255" y="379"/>
                  </a:lnTo>
                  <a:lnTo>
                    <a:pt x="252" y="382"/>
                  </a:lnTo>
                  <a:lnTo>
                    <a:pt x="248" y="387"/>
                  </a:lnTo>
                  <a:lnTo>
                    <a:pt x="247" y="394"/>
                  </a:lnTo>
                  <a:lnTo>
                    <a:pt x="246" y="404"/>
                  </a:lnTo>
                  <a:lnTo>
                    <a:pt x="246" y="404"/>
                  </a:lnTo>
                  <a:lnTo>
                    <a:pt x="246" y="436"/>
                  </a:lnTo>
                  <a:lnTo>
                    <a:pt x="247" y="476"/>
                  </a:lnTo>
                  <a:lnTo>
                    <a:pt x="247" y="494"/>
                  </a:lnTo>
                  <a:lnTo>
                    <a:pt x="246" y="509"/>
                  </a:lnTo>
                  <a:lnTo>
                    <a:pt x="245" y="518"/>
                  </a:lnTo>
                  <a:lnTo>
                    <a:pt x="244" y="521"/>
                  </a:lnTo>
                  <a:lnTo>
                    <a:pt x="242" y="522"/>
                  </a:lnTo>
                  <a:lnTo>
                    <a:pt x="242" y="522"/>
                  </a:lnTo>
                  <a:lnTo>
                    <a:pt x="241" y="521"/>
                  </a:lnTo>
                  <a:lnTo>
                    <a:pt x="239" y="518"/>
                  </a:lnTo>
                  <a:lnTo>
                    <a:pt x="236" y="509"/>
                  </a:lnTo>
                  <a:lnTo>
                    <a:pt x="234" y="497"/>
                  </a:lnTo>
                  <a:lnTo>
                    <a:pt x="233" y="483"/>
                  </a:lnTo>
                  <a:lnTo>
                    <a:pt x="231" y="457"/>
                  </a:lnTo>
                  <a:lnTo>
                    <a:pt x="231" y="444"/>
                  </a:lnTo>
                  <a:lnTo>
                    <a:pt x="231" y="444"/>
                  </a:lnTo>
                  <a:lnTo>
                    <a:pt x="231" y="437"/>
                  </a:lnTo>
                  <a:lnTo>
                    <a:pt x="232" y="424"/>
                  </a:lnTo>
                  <a:lnTo>
                    <a:pt x="232" y="406"/>
                  </a:lnTo>
                  <a:lnTo>
                    <a:pt x="232" y="406"/>
                  </a:lnTo>
                  <a:lnTo>
                    <a:pt x="226" y="417"/>
                  </a:lnTo>
                  <a:lnTo>
                    <a:pt x="212" y="439"/>
                  </a:lnTo>
                  <a:lnTo>
                    <a:pt x="205" y="451"/>
                  </a:lnTo>
                  <a:lnTo>
                    <a:pt x="197" y="459"/>
                  </a:lnTo>
                  <a:lnTo>
                    <a:pt x="195" y="462"/>
                  </a:lnTo>
                  <a:lnTo>
                    <a:pt x="193" y="463"/>
                  </a:lnTo>
                  <a:lnTo>
                    <a:pt x="192" y="463"/>
                  </a:lnTo>
                  <a:lnTo>
                    <a:pt x="190" y="461"/>
                  </a:lnTo>
                  <a:lnTo>
                    <a:pt x="190" y="461"/>
                  </a:lnTo>
                  <a:lnTo>
                    <a:pt x="188" y="451"/>
                  </a:lnTo>
                  <a:lnTo>
                    <a:pt x="187" y="444"/>
                  </a:lnTo>
                  <a:lnTo>
                    <a:pt x="187" y="442"/>
                  </a:lnTo>
                  <a:lnTo>
                    <a:pt x="188" y="438"/>
                  </a:lnTo>
                  <a:lnTo>
                    <a:pt x="195" y="427"/>
                  </a:lnTo>
                  <a:lnTo>
                    <a:pt x="195" y="427"/>
                  </a:lnTo>
                  <a:lnTo>
                    <a:pt x="219" y="397"/>
                  </a:lnTo>
                  <a:lnTo>
                    <a:pt x="229" y="379"/>
                  </a:lnTo>
                  <a:lnTo>
                    <a:pt x="239" y="361"/>
                  </a:lnTo>
                  <a:lnTo>
                    <a:pt x="239" y="361"/>
                  </a:lnTo>
                  <a:lnTo>
                    <a:pt x="246" y="349"/>
                  </a:lnTo>
                  <a:lnTo>
                    <a:pt x="250" y="343"/>
                  </a:lnTo>
                  <a:lnTo>
                    <a:pt x="254" y="334"/>
                  </a:lnTo>
                  <a:lnTo>
                    <a:pt x="263" y="314"/>
                  </a:lnTo>
                  <a:lnTo>
                    <a:pt x="263" y="314"/>
                  </a:lnTo>
                  <a:lnTo>
                    <a:pt x="271" y="294"/>
                  </a:lnTo>
                  <a:lnTo>
                    <a:pt x="277" y="283"/>
                  </a:lnTo>
                  <a:lnTo>
                    <a:pt x="283" y="275"/>
                  </a:lnTo>
                  <a:lnTo>
                    <a:pt x="289" y="262"/>
                  </a:lnTo>
                  <a:lnTo>
                    <a:pt x="289" y="262"/>
                  </a:lnTo>
                  <a:lnTo>
                    <a:pt x="309" y="216"/>
                  </a:lnTo>
                  <a:lnTo>
                    <a:pt x="318" y="194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3" y="165"/>
                  </a:lnTo>
                  <a:lnTo>
                    <a:pt x="325" y="146"/>
                  </a:lnTo>
                  <a:lnTo>
                    <a:pt x="325" y="146"/>
                  </a:lnTo>
                  <a:lnTo>
                    <a:pt x="323" y="142"/>
                  </a:lnTo>
                  <a:lnTo>
                    <a:pt x="321" y="138"/>
                  </a:lnTo>
                  <a:lnTo>
                    <a:pt x="319" y="132"/>
                  </a:lnTo>
                  <a:lnTo>
                    <a:pt x="318" y="125"/>
                  </a:lnTo>
                  <a:lnTo>
                    <a:pt x="319" y="117"/>
                  </a:lnTo>
                  <a:lnTo>
                    <a:pt x="322" y="112"/>
                  </a:lnTo>
                  <a:lnTo>
                    <a:pt x="326" y="104"/>
                  </a:lnTo>
                  <a:lnTo>
                    <a:pt x="326" y="104"/>
                  </a:lnTo>
                  <a:lnTo>
                    <a:pt x="334" y="100"/>
                  </a:lnTo>
                  <a:lnTo>
                    <a:pt x="343" y="95"/>
                  </a:lnTo>
                  <a:lnTo>
                    <a:pt x="354" y="91"/>
                  </a:lnTo>
                  <a:lnTo>
                    <a:pt x="364" y="88"/>
                  </a:lnTo>
                  <a:lnTo>
                    <a:pt x="388" y="83"/>
                  </a:lnTo>
                  <a:lnTo>
                    <a:pt x="410" y="81"/>
                  </a:lnTo>
                  <a:lnTo>
                    <a:pt x="410" y="81"/>
                  </a:lnTo>
                  <a:lnTo>
                    <a:pt x="446" y="78"/>
                  </a:lnTo>
                  <a:lnTo>
                    <a:pt x="461" y="78"/>
                  </a:lnTo>
                  <a:lnTo>
                    <a:pt x="478" y="81"/>
                  </a:lnTo>
                  <a:lnTo>
                    <a:pt x="478" y="81"/>
                  </a:lnTo>
                  <a:lnTo>
                    <a:pt x="491" y="84"/>
                  </a:lnTo>
                  <a:lnTo>
                    <a:pt x="497" y="87"/>
                  </a:lnTo>
                  <a:lnTo>
                    <a:pt x="500" y="88"/>
                  </a:lnTo>
                  <a:lnTo>
                    <a:pt x="500" y="88"/>
                  </a:lnTo>
                  <a:lnTo>
                    <a:pt x="504" y="88"/>
                  </a:lnTo>
                  <a:lnTo>
                    <a:pt x="512" y="87"/>
                  </a:lnTo>
                  <a:lnTo>
                    <a:pt x="517" y="88"/>
                  </a:lnTo>
                  <a:lnTo>
                    <a:pt x="522" y="89"/>
                  </a:lnTo>
                  <a:lnTo>
                    <a:pt x="526" y="91"/>
                  </a:lnTo>
                  <a:lnTo>
                    <a:pt x="530" y="96"/>
                  </a:lnTo>
                  <a:lnTo>
                    <a:pt x="530" y="96"/>
                  </a:lnTo>
                  <a:lnTo>
                    <a:pt x="538" y="109"/>
                  </a:lnTo>
                  <a:lnTo>
                    <a:pt x="549" y="126"/>
                  </a:lnTo>
                  <a:lnTo>
                    <a:pt x="552" y="136"/>
                  </a:lnTo>
                  <a:lnTo>
                    <a:pt x="557" y="146"/>
                  </a:lnTo>
                  <a:lnTo>
                    <a:pt x="560" y="157"/>
                  </a:lnTo>
                  <a:lnTo>
                    <a:pt x="561" y="167"/>
                  </a:lnTo>
                  <a:lnTo>
                    <a:pt x="561" y="167"/>
                  </a:lnTo>
                  <a:lnTo>
                    <a:pt x="560" y="192"/>
                  </a:lnTo>
                  <a:lnTo>
                    <a:pt x="558" y="218"/>
                  </a:lnTo>
                  <a:lnTo>
                    <a:pt x="555" y="240"/>
                  </a:lnTo>
                  <a:lnTo>
                    <a:pt x="554" y="249"/>
                  </a:lnTo>
                  <a:lnTo>
                    <a:pt x="551" y="255"/>
                  </a:lnTo>
                  <a:lnTo>
                    <a:pt x="551" y="255"/>
                  </a:lnTo>
                  <a:lnTo>
                    <a:pt x="545" y="262"/>
                  </a:lnTo>
                  <a:lnTo>
                    <a:pt x="541" y="267"/>
                  </a:lnTo>
                  <a:lnTo>
                    <a:pt x="537" y="270"/>
                  </a:lnTo>
                  <a:lnTo>
                    <a:pt x="536" y="272"/>
                  </a:lnTo>
                  <a:lnTo>
                    <a:pt x="536" y="272"/>
                  </a:lnTo>
                  <a:lnTo>
                    <a:pt x="536" y="282"/>
                  </a:lnTo>
                  <a:lnTo>
                    <a:pt x="537" y="298"/>
                  </a:lnTo>
                  <a:lnTo>
                    <a:pt x="539" y="308"/>
                  </a:lnTo>
                  <a:lnTo>
                    <a:pt x="542" y="317"/>
                  </a:lnTo>
                  <a:lnTo>
                    <a:pt x="545" y="324"/>
                  </a:lnTo>
                  <a:lnTo>
                    <a:pt x="548" y="327"/>
                  </a:lnTo>
                  <a:lnTo>
                    <a:pt x="551" y="329"/>
                  </a:lnTo>
                  <a:lnTo>
                    <a:pt x="551" y="329"/>
                  </a:lnTo>
                  <a:lnTo>
                    <a:pt x="562" y="335"/>
                  </a:lnTo>
                  <a:lnTo>
                    <a:pt x="569" y="337"/>
                  </a:lnTo>
                  <a:lnTo>
                    <a:pt x="573" y="340"/>
                  </a:lnTo>
                  <a:lnTo>
                    <a:pt x="573" y="341"/>
                  </a:lnTo>
                  <a:lnTo>
                    <a:pt x="573" y="343"/>
                  </a:lnTo>
                  <a:lnTo>
                    <a:pt x="573" y="343"/>
                  </a:lnTo>
                  <a:lnTo>
                    <a:pt x="570" y="347"/>
                  </a:lnTo>
                  <a:lnTo>
                    <a:pt x="567" y="349"/>
                  </a:lnTo>
                  <a:lnTo>
                    <a:pt x="564" y="353"/>
                  </a:lnTo>
                  <a:lnTo>
                    <a:pt x="564" y="355"/>
                  </a:lnTo>
                  <a:lnTo>
                    <a:pt x="564" y="356"/>
                  </a:lnTo>
                  <a:lnTo>
                    <a:pt x="564" y="356"/>
                  </a:lnTo>
                  <a:lnTo>
                    <a:pt x="567" y="360"/>
                  </a:lnTo>
                  <a:lnTo>
                    <a:pt x="570" y="364"/>
                  </a:lnTo>
                  <a:lnTo>
                    <a:pt x="582" y="372"/>
                  </a:lnTo>
                  <a:lnTo>
                    <a:pt x="600" y="385"/>
                  </a:lnTo>
                  <a:lnTo>
                    <a:pt x="600" y="385"/>
                  </a:lnTo>
                  <a:lnTo>
                    <a:pt x="602" y="386"/>
                  </a:lnTo>
                  <a:lnTo>
                    <a:pt x="603" y="387"/>
                  </a:lnTo>
                  <a:lnTo>
                    <a:pt x="603" y="390"/>
                  </a:lnTo>
                  <a:lnTo>
                    <a:pt x="601" y="393"/>
                  </a:lnTo>
                  <a:lnTo>
                    <a:pt x="601" y="393"/>
                  </a:lnTo>
                  <a:lnTo>
                    <a:pt x="600" y="395"/>
                  </a:lnTo>
                  <a:lnTo>
                    <a:pt x="597" y="397"/>
                  </a:lnTo>
                  <a:lnTo>
                    <a:pt x="593" y="399"/>
                  </a:lnTo>
                  <a:lnTo>
                    <a:pt x="593" y="400"/>
                  </a:lnTo>
                  <a:lnTo>
                    <a:pt x="593" y="401"/>
                  </a:lnTo>
                  <a:lnTo>
                    <a:pt x="597" y="406"/>
                  </a:lnTo>
                  <a:lnTo>
                    <a:pt x="597" y="406"/>
                  </a:lnTo>
                  <a:lnTo>
                    <a:pt x="603" y="410"/>
                  </a:lnTo>
                  <a:lnTo>
                    <a:pt x="614" y="414"/>
                  </a:lnTo>
                  <a:lnTo>
                    <a:pt x="644" y="426"/>
                  </a:lnTo>
                  <a:lnTo>
                    <a:pt x="689" y="443"/>
                  </a:lnTo>
                  <a:lnTo>
                    <a:pt x="689" y="443"/>
                  </a:lnTo>
                  <a:lnTo>
                    <a:pt x="697" y="446"/>
                  </a:lnTo>
                  <a:lnTo>
                    <a:pt x="705" y="451"/>
                  </a:lnTo>
                  <a:lnTo>
                    <a:pt x="715" y="456"/>
                  </a:lnTo>
                  <a:lnTo>
                    <a:pt x="789" y="466"/>
                  </a:lnTo>
                  <a:lnTo>
                    <a:pt x="789" y="466"/>
                  </a:lnTo>
                  <a:lnTo>
                    <a:pt x="790" y="465"/>
                  </a:lnTo>
                  <a:lnTo>
                    <a:pt x="793" y="461"/>
                  </a:lnTo>
                  <a:lnTo>
                    <a:pt x="795" y="459"/>
                  </a:lnTo>
                  <a:lnTo>
                    <a:pt x="799" y="458"/>
                  </a:lnTo>
                  <a:lnTo>
                    <a:pt x="803" y="457"/>
                  </a:lnTo>
                  <a:lnTo>
                    <a:pt x="809" y="458"/>
                  </a:lnTo>
                  <a:lnTo>
                    <a:pt x="809" y="458"/>
                  </a:lnTo>
                  <a:lnTo>
                    <a:pt x="827" y="459"/>
                  </a:lnTo>
                  <a:lnTo>
                    <a:pt x="848" y="461"/>
                  </a:lnTo>
                  <a:lnTo>
                    <a:pt x="879" y="461"/>
                  </a:lnTo>
                  <a:lnTo>
                    <a:pt x="879" y="461"/>
                  </a:lnTo>
                  <a:lnTo>
                    <a:pt x="891" y="459"/>
                  </a:lnTo>
                  <a:lnTo>
                    <a:pt x="909" y="457"/>
                  </a:lnTo>
                  <a:lnTo>
                    <a:pt x="930" y="451"/>
                  </a:lnTo>
                  <a:lnTo>
                    <a:pt x="930" y="451"/>
                  </a:lnTo>
                  <a:close/>
                  <a:moveTo>
                    <a:pt x="696" y="513"/>
                  </a:moveTo>
                  <a:lnTo>
                    <a:pt x="692" y="531"/>
                  </a:lnTo>
                  <a:lnTo>
                    <a:pt x="692" y="531"/>
                  </a:lnTo>
                  <a:lnTo>
                    <a:pt x="691" y="537"/>
                  </a:lnTo>
                  <a:lnTo>
                    <a:pt x="692" y="542"/>
                  </a:lnTo>
                  <a:lnTo>
                    <a:pt x="692" y="543"/>
                  </a:lnTo>
                  <a:lnTo>
                    <a:pt x="693" y="545"/>
                  </a:lnTo>
                  <a:lnTo>
                    <a:pt x="693" y="545"/>
                  </a:lnTo>
                  <a:lnTo>
                    <a:pt x="705" y="546"/>
                  </a:lnTo>
                  <a:lnTo>
                    <a:pt x="712" y="547"/>
                  </a:lnTo>
                  <a:lnTo>
                    <a:pt x="716" y="548"/>
                  </a:lnTo>
                  <a:lnTo>
                    <a:pt x="719" y="549"/>
                  </a:lnTo>
                  <a:lnTo>
                    <a:pt x="719" y="549"/>
                  </a:lnTo>
                  <a:lnTo>
                    <a:pt x="723" y="552"/>
                  </a:lnTo>
                  <a:lnTo>
                    <a:pt x="726" y="553"/>
                  </a:lnTo>
                  <a:lnTo>
                    <a:pt x="737" y="554"/>
                  </a:lnTo>
                  <a:lnTo>
                    <a:pt x="750" y="555"/>
                  </a:lnTo>
                  <a:lnTo>
                    <a:pt x="771" y="522"/>
                  </a:lnTo>
                  <a:lnTo>
                    <a:pt x="771" y="522"/>
                  </a:lnTo>
                  <a:lnTo>
                    <a:pt x="755" y="522"/>
                  </a:lnTo>
                  <a:lnTo>
                    <a:pt x="743" y="522"/>
                  </a:lnTo>
                  <a:lnTo>
                    <a:pt x="732" y="521"/>
                  </a:lnTo>
                  <a:lnTo>
                    <a:pt x="732" y="521"/>
                  </a:lnTo>
                  <a:lnTo>
                    <a:pt x="723" y="517"/>
                  </a:lnTo>
                  <a:lnTo>
                    <a:pt x="711" y="515"/>
                  </a:lnTo>
                  <a:lnTo>
                    <a:pt x="696" y="513"/>
                  </a:lnTo>
                  <a:lnTo>
                    <a:pt x="696" y="513"/>
                  </a:lnTo>
                  <a:close/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26112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381</TotalTime>
  <Words>269</Words>
  <Application>Microsoft Office PowerPoint</Application>
  <PresentationFormat>A4 210 x 297 mm</PresentationFormat>
  <Paragraphs>69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HGP行書体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pptxa42_剣道教室募集の貼り紙テンプレート</dc:title>
  <dc:subject>pptxa42_剣道教室募集の貼り紙テンプレート</dc:subject>
  <dc:creator>でじけろお</dc:creator>
  <cp:revision>1</cp:revision>
  <dcterms:created xsi:type="dcterms:W3CDTF">2018-05-20T00:31:01Z</dcterms:created>
  <dcterms:modified xsi:type="dcterms:W3CDTF">2019-06-11T16:43:01Z</dcterms:modified>
  <cp:version>1</cp:version>
</cp:coreProperties>
</file>